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2" r:id="rId5"/>
    <p:sldId id="267" r:id="rId6"/>
    <p:sldId id="259" r:id="rId7"/>
    <p:sldId id="260" r:id="rId8"/>
    <p:sldId id="270" r:id="rId9"/>
    <p:sldId id="269" r:id="rId10"/>
    <p:sldId id="265" r:id="rId11"/>
    <p:sldId id="271" r:id="rId12"/>
    <p:sldId id="263" r:id="rId13"/>
    <p:sldId id="262" r:id="rId14"/>
    <p:sldId id="26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DEB8006-4442-CBFE-4310-FA74F888E90C}" v="41" dt="2025-10-14T16:57:54.235"/>
    <p1510:client id="{C62E91C6-F0A5-6024-9248-4CA03983FB44}" v="213" dt="2025-10-13T17:28:51.4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2586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185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7131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937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5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756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467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33497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75487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858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974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853075BA-B1C9-4137-8A21-2F8D3E5F6520}" type="datetimeFigureOut">
              <a:rPr lang="en-GB" smtClean="0"/>
              <a:t>14/10/2025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3B5B0E2-C7E2-4DE6-B248-BDBDF2EE39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762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Ufton Court 2026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45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Ufton</a:t>
            </a:r>
            <a:r>
              <a:rPr lang="en-GB" dirty="0"/>
              <a:t> Court, </a:t>
            </a:r>
            <a:r>
              <a:rPr lang="en-GB" dirty="0" err="1"/>
              <a:t>Ufton</a:t>
            </a:r>
            <a:r>
              <a:rPr lang="en-GB" dirty="0"/>
              <a:t> </a:t>
            </a:r>
            <a:r>
              <a:rPr lang="en-GB" dirty="0" err="1"/>
              <a:t>Nervet</a:t>
            </a:r>
            <a:r>
              <a:rPr lang="en-GB" dirty="0"/>
              <a:t>, Reading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56267" y="5215467"/>
            <a:ext cx="8678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 small medieval manor, steeped in history. 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EDBE4891-BF75-43D1-913A-79F1B3063A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4346" y="1800521"/>
            <a:ext cx="6287679" cy="330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457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Ufton Court 2026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Support our study of The Tudors and engage their learning – The Raid, Tudor Banquet, Tudor dancing (with costumes!)</a:t>
            </a:r>
          </a:p>
          <a:p>
            <a:r>
              <a:rPr lang="en-GB" sz="2400" dirty="0"/>
              <a:t>A chance to show their independence</a:t>
            </a:r>
          </a:p>
          <a:p>
            <a:r>
              <a:rPr lang="en-GB" sz="2400" dirty="0"/>
              <a:t>Teamwork – looking out for one another</a:t>
            </a:r>
          </a:p>
          <a:p>
            <a:r>
              <a:rPr lang="en-GB" sz="2400" dirty="0"/>
              <a:t>Chance for children to shine that may find the curriculum difficult.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2056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52E1D1-4C33-4B97-9522-628E83902F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1156" y="1140643"/>
            <a:ext cx="9238268" cy="4713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992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7E3CC6-7C28-4827-940A-E517989167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207" y="310625"/>
            <a:ext cx="11089585" cy="62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6059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Ufton Court 2026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When : 7</a:t>
            </a:r>
            <a:r>
              <a:rPr lang="en-GB" baseline="30000" dirty="0"/>
              <a:t>th</a:t>
            </a:r>
            <a:r>
              <a:rPr lang="en-GB" dirty="0"/>
              <a:t> – 9</a:t>
            </a:r>
            <a:r>
              <a:rPr lang="en-GB" baseline="30000" dirty="0"/>
              <a:t>th</a:t>
            </a:r>
            <a:r>
              <a:rPr lang="en-GB" dirty="0"/>
              <a:t> January 2026</a:t>
            </a:r>
          </a:p>
          <a:p>
            <a:r>
              <a:rPr lang="en-GB" dirty="0"/>
              <a:t>Who : Lead teacher Mr Salter supported by Mrs Hamilton and Mrs Reekie (evenings)</a:t>
            </a:r>
          </a:p>
          <a:p>
            <a:r>
              <a:rPr lang="en-GB" dirty="0"/>
              <a:t>Cost : £223 per child</a:t>
            </a:r>
          </a:p>
          <a:p>
            <a:r>
              <a:rPr lang="en-GB" dirty="0"/>
              <a:t>Includes : Transport, overnight accommodation (2 nights), all food, all activities.</a:t>
            </a:r>
          </a:p>
          <a:p>
            <a:r>
              <a:rPr lang="en-GB" dirty="0"/>
              <a:t>Insurance : Covered by Borough insurance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78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062381"/>
          </a:xfrm>
        </p:spPr>
        <p:txBody>
          <a:bodyPr/>
          <a:lstStyle/>
          <a:p>
            <a:r>
              <a:rPr lang="en-GB"/>
              <a:t>Ufton Court 2026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Leave school 9am on the Wednesday and return by 3.15pm on the Friday</a:t>
            </a:r>
          </a:p>
          <a:p>
            <a:r>
              <a:rPr lang="en-GB" dirty="0"/>
              <a:t> https://www.uftoncourt.org.uk/</a:t>
            </a:r>
            <a:endParaRPr lang="en-GB" u="sng" dirty="0"/>
          </a:p>
          <a:p>
            <a:r>
              <a:rPr lang="en-GB" dirty="0"/>
              <a:t>Stay in the cabins</a:t>
            </a:r>
          </a:p>
          <a:p>
            <a:r>
              <a:rPr lang="en-GB" dirty="0"/>
              <a:t>Own dining cabin</a:t>
            </a:r>
          </a:p>
          <a:p>
            <a:r>
              <a:rPr lang="en-GB" dirty="0"/>
              <a:t>Play area outside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57293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map of cabins with green text&#10;&#10;AI-generated content may be incorrect.">
            <a:extLst>
              <a:ext uri="{FF2B5EF4-FFF2-40B4-BE49-F238E27FC236}">
                <a16:creationId xmlns:a16="http://schemas.microsoft.com/office/drawing/2014/main" id="{648EFEB9-C2EC-0F1B-77E2-C608209D8D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03" y="398133"/>
            <a:ext cx="10930194" cy="606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685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F6BE920-993C-B0EF-881F-A64C68C10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387" y="681659"/>
            <a:ext cx="10635226" cy="5494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982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Ufton Court 2026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Food – lunch, dinner, breakfast, lunch, banquet, breakfast and packed lunch</a:t>
            </a:r>
          </a:p>
          <a:p>
            <a:r>
              <a:rPr lang="en-GB" dirty="0"/>
              <a:t>All allergies are catered for</a:t>
            </a:r>
          </a:p>
          <a:p>
            <a:r>
              <a:rPr lang="en-GB" dirty="0"/>
              <a:t>All help tidy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361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12265E9-800B-4D92-9EBC-2B614A192376}"/>
              </a:ext>
            </a:extLst>
          </p:cNvPr>
          <p:cNvSpPr/>
          <p:nvPr/>
        </p:nvSpPr>
        <p:spPr>
          <a:xfrm>
            <a:off x="736082" y="1336240"/>
            <a:ext cx="10101918" cy="483209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400" dirty="0"/>
              <a:t>(Sample menu. Will confirm with Ufton Court and let you know closer to the time)</a:t>
            </a:r>
          </a:p>
          <a:p>
            <a:r>
              <a:rPr lang="en-GB" sz="1400" dirty="0"/>
              <a:t>Day 1 </a:t>
            </a:r>
            <a:endParaRPr lang="en-GB" dirty="0"/>
          </a:p>
          <a:p>
            <a:r>
              <a:rPr lang="en-GB" sz="1400" dirty="0"/>
              <a:t>Morning snack: Fruit on arrival (apples, pears, oranges &amp; bananas). </a:t>
            </a:r>
          </a:p>
          <a:p>
            <a:r>
              <a:rPr lang="en-GB" sz="1400" dirty="0"/>
              <a:t>Lunch: Jacket Potato, Beans, Cheese, Tuna &amp; Mayonnaise, Salad. Yoghurts. (GF, V, Ve). </a:t>
            </a:r>
          </a:p>
          <a:p>
            <a:r>
              <a:rPr lang="en-GB" sz="1400" dirty="0"/>
              <a:t>Afternoon Snack: Biscuits (GF, V, Ve). </a:t>
            </a:r>
          </a:p>
          <a:p>
            <a:r>
              <a:rPr lang="en-GB" sz="1400" dirty="0"/>
              <a:t>Dinner: Tomato &amp; Basil pasta bake with garlic bread and roasted vegetables (GF, V, Ve). Pudding Apple crumble &amp; custard (GF,V, Ve). </a:t>
            </a:r>
          </a:p>
          <a:p>
            <a:endParaRPr lang="en-GB" sz="1400" dirty="0"/>
          </a:p>
          <a:p>
            <a:r>
              <a:rPr lang="en-GB" sz="1400" dirty="0"/>
              <a:t>Day 2 </a:t>
            </a:r>
          </a:p>
          <a:p>
            <a:r>
              <a:rPr lang="en-GB" sz="1400" dirty="0"/>
              <a:t>Breakfast: Self-service with a choice of cereals (Multigrain Hoops (V, Ve), Weetabix (V, Ve) or corn flakes (GF, V, Ve)) Toast (GF) with butter (GF, V) and/or jam (GF, V, Ve). Fresh fruit. </a:t>
            </a:r>
          </a:p>
          <a:p>
            <a:r>
              <a:rPr lang="en-GB" sz="1400" dirty="0"/>
              <a:t>Morning snack: Carrot &amp; cucumber sticks. </a:t>
            </a:r>
          </a:p>
          <a:p>
            <a:r>
              <a:rPr lang="en-GB" sz="1400" dirty="0"/>
              <a:t>Lunch: Hot dog/Veggie Hot Dog (GF, V, Ve) and salad. Jelly. (GF, V, Ve). </a:t>
            </a:r>
          </a:p>
          <a:p>
            <a:r>
              <a:rPr lang="en-GB" sz="1400" dirty="0"/>
              <a:t>Afternoon Snack: Flapjack. (GF, V, VG). </a:t>
            </a:r>
          </a:p>
          <a:p>
            <a:r>
              <a:rPr lang="en-GB" sz="1400" dirty="0"/>
              <a:t>Dinner History: Banquet roast chicken (GF)/Cheese and Broccoli Quon(V), Roast potatoes (GF, V, Ve), Corn on the cob and Bread rolls (V, Ve). Pudding Banquet cake (GF, V), with fresh fruit. </a:t>
            </a:r>
          </a:p>
          <a:p>
            <a:endParaRPr lang="en-GB" sz="1400" dirty="0"/>
          </a:p>
          <a:p>
            <a:r>
              <a:rPr lang="en-GB" sz="1400" dirty="0"/>
              <a:t>Day 3 </a:t>
            </a:r>
          </a:p>
          <a:p>
            <a:r>
              <a:rPr lang="en-GB" sz="1400" dirty="0"/>
              <a:t>Breakfast: Self-service with a choice of cereals (Multigrain Hoops (V, VG), Weetabix (V, Ve) or corn flakes (GF, V, Ve)) Toast (GF) with butter (GF, V) and/or jam (GF, V, Ve). Fresh fruit. </a:t>
            </a:r>
          </a:p>
          <a:p>
            <a:r>
              <a:rPr lang="en-GB" sz="1400" dirty="0"/>
              <a:t>Morning snack: Fresh fruit (apples, pears, oranges &amp; bananas). (GF, V, Ve). </a:t>
            </a:r>
          </a:p>
          <a:p>
            <a:r>
              <a:rPr lang="en-GB" sz="1400" dirty="0"/>
              <a:t>Lunch: Sausage Rolls (GF, V, Ve), crisps (GF, V, Ve) Cookies (V) &amp; fresh fruit (apples, pears, oranges &amp; bananas).</a:t>
            </a:r>
          </a:p>
        </p:txBody>
      </p:sp>
    </p:spTree>
    <p:extLst>
      <p:ext uri="{BB962C8B-B14F-4D97-AF65-F5344CB8AC3E}">
        <p14:creationId xmlns:p14="http://schemas.microsoft.com/office/powerpoint/2010/main" val="353995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Ufton Court 2026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u="sng" dirty="0"/>
              <a:t>Activities </a:t>
            </a:r>
          </a:p>
          <a:p>
            <a:r>
              <a:rPr lang="en-GB" dirty="0"/>
              <a:t>Exploring the grounds</a:t>
            </a:r>
          </a:p>
          <a:p>
            <a:r>
              <a:rPr lang="en-GB" dirty="0"/>
              <a:t>Exploring the manor house</a:t>
            </a:r>
          </a:p>
          <a:p>
            <a:r>
              <a:rPr lang="en-GB" dirty="0"/>
              <a:t>Photomapping</a:t>
            </a:r>
          </a:p>
          <a:p>
            <a:r>
              <a:rPr lang="en-GB" dirty="0"/>
              <a:t>Tudor crime and punishment</a:t>
            </a:r>
          </a:p>
          <a:p>
            <a:r>
              <a:rPr lang="en-GB" dirty="0"/>
              <a:t>Bow making</a:t>
            </a:r>
          </a:p>
          <a:p>
            <a:r>
              <a:rPr lang="en-GB" dirty="0"/>
              <a:t>Banquet</a:t>
            </a:r>
          </a:p>
          <a:p>
            <a:r>
              <a:rPr lang="en-GB" dirty="0"/>
              <a:t>The Raid</a:t>
            </a:r>
          </a:p>
          <a:p>
            <a:r>
              <a:rPr lang="en-GB" dirty="0"/>
              <a:t>Tudor dancing and games </a:t>
            </a:r>
          </a:p>
          <a:p>
            <a:r>
              <a:rPr lang="en-GB" dirty="0"/>
              <a:t>Fire lighting 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66157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Ufton Court 2026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On class page on the website:</a:t>
            </a:r>
          </a:p>
          <a:p>
            <a:r>
              <a:rPr lang="en-GB" dirty="0"/>
              <a:t>Kit list</a:t>
            </a:r>
          </a:p>
          <a:p>
            <a:r>
              <a:rPr lang="en-GB" dirty="0"/>
              <a:t>Medical and dietary forms to be returned by </a:t>
            </a:r>
            <a:r>
              <a:rPr lang="en-GB" b="1" dirty="0"/>
              <a:t>Friday 21st November 2025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63940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Ufton Court 2025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/>
              <a:t>Any questions?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48559875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Savon</Template>
  <TotalTime>5436</TotalTime>
  <Words>640</Words>
  <Application>Microsoft Office PowerPoint</Application>
  <PresentationFormat>Widescreen</PresentationFormat>
  <Paragraphs>65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Savon</vt:lpstr>
      <vt:lpstr>Ufton Court 2026</vt:lpstr>
      <vt:lpstr>Ufton Court, Ufton Nervet, Reading</vt:lpstr>
      <vt:lpstr>Ufton Court 2026</vt:lpstr>
      <vt:lpstr>PowerPoint Presentation</vt:lpstr>
      <vt:lpstr>PowerPoint Presentation</vt:lpstr>
      <vt:lpstr>Ufton Court 2026</vt:lpstr>
      <vt:lpstr>Ufton Court 2026</vt:lpstr>
      <vt:lpstr>PowerPoint Presentation</vt:lpstr>
      <vt:lpstr>PowerPoint Presentation</vt:lpstr>
      <vt:lpstr>Ufton Court 2026 </vt:lpstr>
      <vt:lpstr>PowerPoint Presentation</vt:lpstr>
      <vt:lpstr>Ufton Court 2026 </vt:lpstr>
      <vt:lpstr>Ufton Court 2026</vt:lpstr>
      <vt:lpstr>Ufton Court 2025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5 Trip 2016</dc:title>
  <dc:creator>MIKE REEKIE</dc:creator>
  <cp:lastModifiedBy>Penny Thompson</cp:lastModifiedBy>
  <cp:revision>99</cp:revision>
  <dcterms:created xsi:type="dcterms:W3CDTF">2016-01-18T20:18:42Z</dcterms:created>
  <dcterms:modified xsi:type="dcterms:W3CDTF">2025-10-14T16:59:28Z</dcterms:modified>
</cp:coreProperties>
</file>