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photo/photography-of-erupting-volcano-823404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28528" y="342900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3</a:t>
            </a:r>
          </a:p>
          <a:p>
            <a:pPr algn="ctr"/>
            <a:r>
              <a:rPr lang="en-GB" sz="2000" b="1" i="1" u="sng" dirty="0"/>
              <a:t>Autumn 1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08680" y="132790"/>
            <a:ext cx="3706876" cy="2585323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200" dirty="0"/>
              <a:t>Texts: </a:t>
            </a:r>
            <a:r>
              <a:rPr lang="en-GB" sz="1200" dirty="0" err="1"/>
              <a:t>Esio</a:t>
            </a:r>
            <a:r>
              <a:rPr lang="en-GB" sz="1200" dirty="0"/>
              <a:t> Trot by Roald Dahl</a:t>
            </a:r>
          </a:p>
          <a:p>
            <a:r>
              <a:rPr lang="en-GB" sz="1200" dirty="0"/>
              <a:t>Escape from Pompeii by Christina </a:t>
            </a:r>
            <a:r>
              <a:rPr lang="en-GB" sz="1200" dirty="0" err="1"/>
              <a:t>Balit</a:t>
            </a:r>
            <a:endParaRPr lang="en-GB" sz="1200" dirty="0"/>
          </a:p>
          <a:p>
            <a:r>
              <a:rPr lang="en-GB" sz="1400" b="1" dirty="0" err="1"/>
              <a:t>SPaG</a:t>
            </a:r>
            <a:r>
              <a:rPr lang="en-GB" sz="1400" b="1" dirty="0"/>
              <a:t>:</a:t>
            </a:r>
          </a:p>
          <a:p>
            <a:r>
              <a:rPr lang="en-GB" sz="1200" dirty="0"/>
              <a:t>Nouns, pronouns, conjunctions, present, past, future, present perfect, adverbs, prepositions, fronted adverbials, commas, possessive apostrophe, direct speech, capital letters, full stops, exclamation marks, question marks. </a:t>
            </a:r>
          </a:p>
          <a:p>
            <a:r>
              <a:rPr lang="en-GB" sz="1400" b="1" dirty="0"/>
              <a:t>Guided reading</a:t>
            </a:r>
          </a:p>
          <a:p>
            <a:r>
              <a:rPr lang="en-GB" sz="1200" dirty="0"/>
              <a:t>A variety of fiction and non-fiction texts, thinking about vocabulary, inference, predictions, explaining, retrieval and summarising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4211961" y="132790"/>
            <a:ext cx="4734306" cy="3139321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400" b="1" dirty="0"/>
              <a:t>Place Value: </a:t>
            </a:r>
            <a:r>
              <a:rPr lang="en-GB" sz="1200" dirty="0"/>
              <a:t>Represent numbers to 100; partition numbers to 100; number line to 100; hundreds; represent numbers to 1,000; partition numbers to 1,000; flexible partitioning of numbers to 1,000; hundreds, tens and ones; find 1, 10 or 100 more or less; number line to 1,000; estimate on a number line to 1,000; compare numbers to 1,000; order numbers to 1,000; count in 50s.</a:t>
            </a:r>
          </a:p>
          <a:p>
            <a:r>
              <a:rPr lang="en-GB" sz="1400" b="1" dirty="0"/>
              <a:t>Addition and subtraction</a:t>
            </a:r>
            <a:r>
              <a:rPr lang="en-GB" sz="1200" dirty="0"/>
              <a:t>: Apply number bonds within 10; add and subtract 1s; add and subtract 10s; add and subtract 100s; spot the pattern; add 1s across a 10; add 10s across a 100; subtract 1s across a 10; subtract 10s across a 100; make connections; add two numbers (no exchange); subtract two numbers (no exchange); add two numbers (across a 10); add two numbers (across a 100); subtract two numbers (across a 10); subtract two numbers (across a 100); add 2-digit and 3-digit numbers; subtract a 2-digit number from a 3-digit number; complements to 100; estimate answers; inverse operations; make decisions.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058355" y="4462273"/>
            <a:ext cx="2741766" cy="492443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</a:t>
            </a:r>
          </a:p>
          <a:p>
            <a:r>
              <a:rPr lang="en-GB" sz="1200" dirty="0"/>
              <a:t>Rocks and Fossils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31351" y="4206109"/>
            <a:ext cx="2664296" cy="492443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</a:t>
            </a:r>
          </a:p>
          <a:p>
            <a:r>
              <a:rPr lang="en-GB" sz="1200" dirty="0"/>
              <a:t>Football and Gymnastics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750" y="2998113"/>
            <a:ext cx="2656338" cy="861774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</a:t>
            </a:r>
          </a:p>
          <a:p>
            <a:r>
              <a:rPr lang="en-GB" sz="1200" dirty="0"/>
              <a:t>Mindfulness; Zones of Regulation; introduction to PSHE lessons for the year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17791" y="5976146"/>
            <a:ext cx="2304256" cy="677108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</a:t>
            </a:r>
          </a:p>
          <a:p>
            <a:r>
              <a:rPr lang="en-GB" sz="1200" dirty="0"/>
              <a:t>What do Muslims believe about God and where did Islam start?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896829" y="3616453"/>
            <a:ext cx="3029425" cy="492443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Art</a:t>
            </a:r>
          </a:p>
          <a:p>
            <a:r>
              <a:rPr lang="en-GB" sz="1200" dirty="0"/>
              <a:t>Drawing: growing artists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0054" y="5009329"/>
            <a:ext cx="2739730" cy="677108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</a:t>
            </a:r>
          </a:p>
          <a:p>
            <a:r>
              <a:rPr lang="en-GB" sz="1200" dirty="0"/>
              <a:t>Computing systems and networks – connecting computers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6040660" y="5207117"/>
            <a:ext cx="2741764" cy="492443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Geography</a:t>
            </a:r>
          </a:p>
          <a:p>
            <a:r>
              <a:rPr lang="en-GB" sz="1200" dirty="0"/>
              <a:t>Why do people live near volcanoes?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040660" y="6068478"/>
            <a:ext cx="2754386" cy="492443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</a:t>
            </a:r>
          </a:p>
          <a:p>
            <a:r>
              <a:rPr lang="en-GB" sz="1200" dirty="0" err="1"/>
              <a:t>Ising</a:t>
            </a:r>
            <a:r>
              <a:rPr lang="en-GB" sz="1200" dirty="0"/>
              <a:t> Pop: Ballads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B0155B-FA5D-49BF-BB03-66EE3680AF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563973" y="4284049"/>
            <a:ext cx="1734760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360</Words>
  <Application>Microsoft Office PowerPoint</Application>
  <PresentationFormat>On-screen Show (4:3)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Penny Thompson</cp:lastModifiedBy>
  <cp:revision>26</cp:revision>
  <cp:lastPrinted>2023-04-21T07:16:09Z</cp:lastPrinted>
  <dcterms:created xsi:type="dcterms:W3CDTF">2020-03-17T20:00:06Z</dcterms:created>
  <dcterms:modified xsi:type="dcterms:W3CDTF">2025-09-05T13:31:26Z</dcterms:modified>
</cp:coreProperties>
</file>