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DB7C5E-E6EF-4DAD-BA32-92995C8F67B5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31B75F-B248-4481-9D14-16C272D46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786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1B75F-B248-4481-9D14-16C272D4685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915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586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931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737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397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06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077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429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293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996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1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667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C5488-DDD7-4A00-A683-E7A7943647E3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38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hyperlink" Target="https://en.wikipedia.org/wiki/Centuri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47864" y="3387464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 </a:t>
            </a:r>
            <a:r>
              <a:rPr lang="en-GB" sz="2000" b="1" i="1" u="sng" dirty="0"/>
              <a:t>Year 3</a:t>
            </a:r>
          </a:p>
          <a:p>
            <a:pPr algn="ctr"/>
            <a:r>
              <a:rPr lang="en-GB" sz="2000" b="1" i="1" u="sng" dirty="0"/>
              <a:t>Summer 2 Overview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208680" y="132790"/>
            <a:ext cx="3706876" cy="2893100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ENGLISH</a:t>
            </a:r>
          </a:p>
          <a:p>
            <a:r>
              <a:rPr lang="en-GB" sz="1200" b="1" dirty="0"/>
              <a:t>Texts</a:t>
            </a:r>
            <a:r>
              <a:rPr lang="en-GB" sz="1200" dirty="0"/>
              <a:t>: The Boy Who Grew Dragons by Andy Shepherd; The Firework Makers Daughter by Phillip Pullman; Ride of Passage (film) </a:t>
            </a:r>
          </a:p>
          <a:p>
            <a:r>
              <a:rPr lang="en-GB" sz="1200" dirty="0"/>
              <a:t>Writing genres: poetry; information text; interview; setting description; diary; letter; myth; recount; narrative</a:t>
            </a:r>
          </a:p>
          <a:p>
            <a:r>
              <a:rPr lang="en-GB" sz="1200" dirty="0"/>
              <a:t>Extended writing: narrative writing</a:t>
            </a:r>
          </a:p>
          <a:p>
            <a:r>
              <a:rPr lang="en-GB" sz="1200" b="1" dirty="0" err="1"/>
              <a:t>SPaG</a:t>
            </a:r>
            <a:r>
              <a:rPr lang="en-GB" sz="1200" b="1" dirty="0"/>
              <a:t>: </a:t>
            </a:r>
            <a:r>
              <a:rPr lang="en-GB" sz="1200" dirty="0"/>
              <a:t>nouns; pronouns; various tenses; expanded noun phrases;  conjunctions; adverbs; prepositions; fronted adverbials; commas; possessive apostrophes; inverted commas; varied sentence structure;  paragraphs; understanding and using </a:t>
            </a:r>
            <a:r>
              <a:rPr lang="en-GB" sz="1200" dirty="0" err="1"/>
              <a:t>SPaG</a:t>
            </a:r>
            <a:r>
              <a:rPr lang="en-GB" sz="1200" dirty="0"/>
              <a:t> terminology. </a:t>
            </a:r>
          </a:p>
          <a:p>
            <a:r>
              <a:rPr lang="en-GB" sz="1200" b="1" dirty="0"/>
              <a:t>Reading</a:t>
            </a:r>
            <a:endParaRPr lang="en-GB" sz="1200" dirty="0"/>
          </a:p>
          <a:p>
            <a:r>
              <a:rPr lang="en-GB" sz="1200" dirty="0"/>
              <a:t>Luna and the Treasure of Tlaloc by Joe Todd-Stanton</a:t>
            </a:r>
          </a:p>
        </p:txBody>
      </p:sp>
      <p:sp>
        <p:nvSpPr>
          <p:cNvPr id="7" name="Rectangle 6"/>
          <p:cNvSpPr/>
          <p:nvPr/>
        </p:nvSpPr>
        <p:spPr>
          <a:xfrm>
            <a:off x="4102802" y="132790"/>
            <a:ext cx="4734306" cy="2154436"/>
          </a:xfrm>
          <a:prstGeom prst="rect">
            <a:avLst/>
          </a:prstGeom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MATHS</a:t>
            </a:r>
          </a:p>
          <a:p>
            <a:r>
              <a:rPr lang="en-GB" sz="1200" b="1" dirty="0"/>
              <a:t>Time:</a:t>
            </a:r>
            <a:r>
              <a:rPr lang="en-GB" sz="1200" dirty="0"/>
              <a:t> Roman numerals to 12; tell the time to 5 minutes; tell the time to the minute; digital time; use a.m. and p.m.; years, months and days; days and hours; hours and minutes; minutes and seconds; solve time problems.</a:t>
            </a:r>
          </a:p>
          <a:p>
            <a:r>
              <a:rPr lang="en-GB" sz="1200" b="1" dirty="0"/>
              <a:t>Shape</a:t>
            </a:r>
            <a:r>
              <a:rPr lang="en-GB" sz="1200" dirty="0"/>
              <a:t>: turns and angles; right angles; compare angles; measure and draw accurately; horizontal and vertical; parallel and perpendicular; recognise and describe 2d shapes; draw polygons; recognise and describe 3d shapes; make 3d shapes</a:t>
            </a:r>
          </a:p>
          <a:p>
            <a:r>
              <a:rPr lang="en-GB" sz="1200" b="1" dirty="0"/>
              <a:t>Statistics</a:t>
            </a:r>
            <a:r>
              <a:rPr lang="en-GB" sz="1200" dirty="0"/>
              <a:t>: interpret pictograms; draw pictograms; interpret bar charts; draw bar charts; collect and represent data; two-way tables. </a:t>
            </a:r>
          </a:p>
        </p:txBody>
      </p:sp>
      <p:sp>
        <p:nvSpPr>
          <p:cNvPr id="9" name="Rectangle 8"/>
          <p:cNvSpPr/>
          <p:nvPr/>
        </p:nvSpPr>
        <p:spPr>
          <a:xfrm>
            <a:off x="4336919" y="2633012"/>
            <a:ext cx="1523611" cy="492443"/>
          </a:xfrm>
          <a:prstGeom prst="rect">
            <a:avLst/>
          </a:prstGeom>
          <a:ln w="38100"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SCIENCE</a:t>
            </a:r>
          </a:p>
          <a:p>
            <a:r>
              <a:rPr lang="en-GB" sz="1200" dirty="0"/>
              <a:t>Keeping Healthy</a:t>
            </a:r>
          </a:p>
        </p:txBody>
      </p:sp>
      <p:sp>
        <p:nvSpPr>
          <p:cNvPr id="10" name="Rectangle 9"/>
          <p:cNvSpPr/>
          <p:nvPr/>
        </p:nvSpPr>
        <p:spPr>
          <a:xfrm>
            <a:off x="6172812" y="5653000"/>
            <a:ext cx="2664296" cy="861774"/>
          </a:xfrm>
          <a:prstGeom prst="rect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PE</a:t>
            </a:r>
          </a:p>
          <a:p>
            <a:r>
              <a:rPr lang="en-GB" sz="1200" dirty="0"/>
              <a:t>Athletics/Sports Day/Healthy Schools Week activities/Cricket</a:t>
            </a:r>
          </a:p>
          <a:p>
            <a:r>
              <a:rPr lang="en-GB" sz="1200" dirty="0"/>
              <a:t>Yoga/Gymnastics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90399" y="3320031"/>
            <a:ext cx="2656338" cy="861774"/>
          </a:xfrm>
          <a:prstGeom prst="rect">
            <a:avLst/>
          </a:prstGeom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PSHE</a:t>
            </a:r>
          </a:p>
          <a:p>
            <a:r>
              <a:rPr lang="en-GB" sz="1200" dirty="0"/>
              <a:t>Economic well-being to finish</a:t>
            </a:r>
          </a:p>
          <a:p>
            <a:r>
              <a:rPr lang="en-GB" sz="1200" dirty="0"/>
              <a:t>Healthy and Well-being </a:t>
            </a:r>
          </a:p>
          <a:p>
            <a:r>
              <a:rPr lang="en-GB" sz="1200" dirty="0"/>
              <a:t>Healthy Schools Week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352832" y="3506618"/>
            <a:ext cx="2304256" cy="677108"/>
          </a:xfrm>
          <a:prstGeom prst="rect">
            <a:avLst/>
          </a:prstGeom>
          <a:ln w="38100">
            <a:solidFill>
              <a:schemeClr val="accent4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RE</a:t>
            </a:r>
          </a:p>
          <a:p>
            <a:r>
              <a:rPr lang="en-GB" sz="1200" dirty="0"/>
              <a:t>Does it matter if a story is true or not?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45995" y="5688030"/>
            <a:ext cx="2751253" cy="923330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Design and Technology</a:t>
            </a:r>
          </a:p>
          <a:p>
            <a:r>
              <a:rPr lang="en-GB" sz="1200" dirty="0"/>
              <a:t>Cooking and nutrition: eating seasonally </a:t>
            </a:r>
          </a:p>
          <a:p>
            <a:r>
              <a:rPr lang="en-GB" sz="1400" b="1" dirty="0"/>
              <a:t>Art</a:t>
            </a:r>
          </a:p>
          <a:p>
            <a:r>
              <a:rPr lang="en-GB" sz="1200" dirty="0"/>
              <a:t>Abstract sculpture: shape and space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172812" y="4456127"/>
            <a:ext cx="2739730" cy="861774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Computing</a:t>
            </a:r>
          </a:p>
          <a:p>
            <a:r>
              <a:rPr lang="en-GB" sz="1200" dirty="0"/>
              <a:t>Creating media – desktop publishing to finish</a:t>
            </a:r>
          </a:p>
          <a:p>
            <a:r>
              <a:rPr lang="en-GB" sz="1200" dirty="0"/>
              <a:t>Programming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96E263A-F648-444B-ADF3-BFB12898DB3A}"/>
              </a:ext>
            </a:extLst>
          </p:cNvPr>
          <p:cNvSpPr/>
          <p:nvPr/>
        </p:nvSpPr>
        <p:spPr>
          <a:xfrm>
            <a:off x="390399" y="4503135"/>
            <a:ext cx="2618874" cy="861774"/>
          </a:xfrm>
          <a:prstGeom prst="rect">
            <a:avLst/>
          </a:prstGeom>
          <a:ln w="38100"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History</a:t>
            </a:r>
          </a:p>
          <a:p>
            <a:r>
              <a:rPr lang="en-GB" sz="1200" dirty="0"/>
              <a:t>Why did the Romans invade and settle in Britain?</a:t>
            </a:r>
          </a:p>
          <a:p>
            <a:r>
              <a:rPr lang="en-GB" sz="1200" dirty="0"/>
              <a:t>Roman day at Ufton Court 22/6/26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9D588E-E42F-4ED6-8516-6D2AD121F480}"/>
              </a:ext>
            </a:extLst>
          </p:cNvPr>
          <p:cNvSpPr/>
          <p:nvPr/>
        </p:nvSpPr>
        <p:spPr>
          <a:xfrm>
            <a:off x="6281893" y="2540571"/>
            <a:ext cx="2448272" cy="677108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Music</a:t>
            </a:r>
            <a:endParaRPr lang="en-GB" sz="1400" dirty="0"/>
          </a:p>
          <a:p>
            <a:r>
              <a:rPr lang="en-GB" sz="1200" dirty="0"/>
              <a:t>Traditional instruments and improvisation: India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3A594A-B1D7-431B-8A94-5F0E667A8B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699503" y="4181805"/>
            <a:ext cx="1849504" cy="247371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D453109-6B32-4B1F-A111-0110AEBF2749}"/>
              </a:ext>
            </a:extLst>
          </p:cNvPr>
          <p:cNvSpPr txBox="1"/>
          <p:nvPr/>
        </p:nvSpPr>
        <p:spPr>
          <a:xfrm>
            <a:off x="5223114" y="6803087"/>
            <a:ext cx="325893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4" tooltip="https://en.wikipedia.org/wiki/Centurion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5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2954103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8569562B348245941A091DFB76DC8F" ma:contentTypeVersion="10" ma:contentTypeDescription="Create a new document." ma:contentTypeScope="" ma:versionID="e720102b2ccae9279fe4e698270c01eb">
  <xsd:schema xmlns:xsd="http://www.w3.org/2001/XMLSchema" xmlns:xs="http://www.w3.org/2001/XMLSchema" xmlns:p="http://schemas.microsoft.com/office/2006/metadata/properties" xmlns:ns3="35d246e9-db30-4d49-91b7-6b757ba4d88f" targetNamespace="http://schemas.microsoft.com/office/2006/metadata/properties" ma:root="true" ma:fieldsID="671757fc5315b5463c95895601eae7ff" ns3:_="">
    <xsd:import namespace="35d246e9-db30-4d49-91b7-6b757ba4d88f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  <xsd:element ref="ns3:MediaServiceSystem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d246e9-db30-4d49-91b7-6b757ba4d88f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  <xsd:element name="MediaServiceSystemTags" ma:index="1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Location" ma:index="14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5d246e9-db30-4d49-91b7-6b757ba4d88f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6D88B2F-CE71-4622-853B-235FBF67FC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5d246e9-db30-4d49-91b7-6b757ba4d88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C471F25-609F-43D5-B039-B26ED8809458}">
  <ds:schemaRefs>
    <ds:schemaRef ds:uri="http://purl.org/dc/terms/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purl.org/dc/dcmitype/"/>
    <ds:schemaRef ds:uri="35d246e9-db30-4d49-91b7-6b757ba4d88f"/>
    <ds:schemaRef ds:uri="http://schemas.microsoft.com/office/2006/metadata/properties"/>
    <ds:schemaRef ds:uri="http://www.w3.org/XML/1998/namespace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E0D76B45-4605-4DA6-88B8-8820AAD9A97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487</TotalTime>
  <Words>337</Words>
  <Application>Microsoft Office PowerPoint</Application>
  <PresentationFormat>On-screen Show (4:3)</PresentationFormat>
  <Paragraphs>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Penny Thompson</cp:lastModifiedBy>
  <cp:revision>58</cp:revision>
  <cp:lastPrinted>2023-04-21T07:16:09Z</cp:lastPrinted>
  <dcterms:created xsi:type="dcterms:W3CDTF">2020-03-17T20:00:06Z</dcterms:created>
  <dcterms:modified xsi:type="dcterms:W3CDTF">2026-05-21T17:08:49Z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0x010100448569562B348245941A091DFB76DC8F</vt:lpwstr>
  </property>
</Properties>
</file>