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8" d="100"/>
          <a:sy n="58" d="100"/>
        </p:scale>
        <p:origin x="1512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DB7C5E-E6EF-4DAD-BA32-92995C8F67B5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31B75F-B248-4481-9D14-16C272D46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786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31B75F-B248-4481-9D14-16C272D4685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915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586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931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737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397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906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077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429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293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996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10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667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C5488-DDD7-4A00-A683-E7A7943647E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386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47174" y="1733226"/>
            <a:ext cx="2448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 </a:t>
            </a:r>
            <a:r>
              <a:rPr lang="en-GB" sz="2000" b="1" i="1" u="sng" dirty="0"/>
              <a:t>Year 6</a:t>
            </a:r>
          </a:p>
          <a:p>
            <a:pPr algn="ctr"/>
            <a:r>
              <a:rPr lang="en-GB" sz="2000" b="1" i="1" u="sng" dirty="0"/>
              <a:t>Spring 1</a:t>
            </a:r>
          </a:p>
          <a:p>
            <a:pPr algn="ctr"/>
            <a:r>
              <a:rPr lang="en-GB" sz="2000" b="1" i="1" u="sng" dirty="0"/>
              <a:t>Half Term Overview</a:t>
            </a:r>
          </a:p>
        </p:txBody>
      </p:sp>
      <p:sp>
        <p:nvSpPr>
          <p:cNvPr id="5" name="Rectangle 4"/>
          <p:cNvSpPr/>
          <p:nvPr/>
        </p:nvSpPr>
        <p:spPr>
          <a:xfrm>
            <a:off x="191274" y="224361"/>
            <a:ext cx="3706876" cy="1169551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ENGLISH</a:t>
            </a:r>
          </a:p>
          <a:p>
            <a:r>
              <a:rPr lang="en-GB" sz="1400" b="1" dirty="0"/>
              <a:t>Grammar: Using conjunctives, colons and semi colons, parenthesis</a:t>
            </a:r>
          </a:p>
          <a:p>
            <a:r>
              <a:rPr lang="en-GB" sz="1400" b="1" dirty="0"/>
              <a:t>Writing for different audiences and purposes</a:t>
            </a:r>
            <a:endParaRPr lang="en-GB" sz="1200" dirty="0"/>
          </a:p>
          <a:p>
            <a:r>
              <a:rPr lang="en-GB" sz="1400" b="1" dirty="0"/>
              <a:t>Guided reading: Letters from the lighthouse.</a:t>
            </a:r>
          </a:p>
        </p:txBody>
      </p:sp>
      <p:sp>
        <p:nvSpPr>
          <p:cNvPr id="7" name="Rectangle 6"/>
          <p:cNvSpPr/>
          <p:nvPr/>
        </p:nvSpPr>
        <p:spPr>
          <a:xfrm>
            <a:off x="4664219" y="132790"/>
            <a:ext cx="4288507" cy="1446550"/>
          </a:xfrm>
          <a:prstGeom prst="rect">
            <a:avLst/>
          </a:prstGeom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MATHS</a:t>
            </a:r>
          </a:p>
          <a:p>
            <a:r>
              <a:rPr lang="en-GB" sz="1400" b="1" dirty="0"/>
              <a:t>Conversion of measures</a:t>
            </a:r>
          </a:p>
          <a:p>
            <a:r>
              <a:rPr lang="en-GB" sz="1200" b="1" dirty="0"/>
              <a:t>Addition and subtraction </a:t>
            </a:r>
          </a:p>
          <a:p>
            <a:r>
              <a:rPr lang="en-GB" sz="1200" b="1" i="0" dirty="0">
                <a:solidFill>
                  <a:srgbClr val="000000"/>
                </a:solidFill>
                <a:effectLst/>
              </a:rPr>
              <a:t>Multiplication and division Fractions decimal percentage Ratio </a:t>
            </a:r>
          </a:p>
          <a:p>
            <a:r>
              <a:rPr lang="en-GB" sz="1200" b="1" i="0" dirty="0">
                <a:solidFill>
                  <a:srgbClr val="000000"/>
                </a:solidFill>
                <a:effectLst/>
              </a:rPr>
              <a:t>Time; 3D shapes –  Finding Surface area and volume</a:t>
            </a:r>
          </a:p>
          <a:p>
            <a:r>
              <a:rPr lang="en-GB" sz="1200" b="1" dirty="0">
                <a:solidFill>
                  <a:srgbClr val="000000"/>
                </a:solidFill>
              </a:rPr>
              <a:t>2d Circles using Pi</a:t>
            </a:r>
            <a:endParaRPr lang="en-GB" sz="1200" b="1" i="0" dirty="0">
              <a:solidFill>
                <a:srgbClr val="000000"/>
              </a:solidFill>
              <a:effectLst/>
            </a:endParaRPr>
          </a:p>
          <a:p>
            <a:r>
              <a:rPr lang="en-GB" sz="1200" b="1" i="0" dirty="0">
                <a:solidFill>
                  <a:srgbClr val="000000"/>
                </a:solidFill>
                <a:effectLst/>
              </a:rPr>
              <a:t>Place value; difference – </a:t>
            </a:r>
          </a:p>
        </p:txBody>
      </p:sp>
      <p:sp>
        <p:nvSpPr>
          <p:cNvPr id="9" name="Rectangle 8"/>
          <p:cNvSpPr/>
          <p:nvPr/>
        </p:nvSpPr>
        <p:spPr>
          <a:xfrm>
            <a:off x="6106343" y="1764005"/>
            <a:ext cx="2741766" cy="954107"/>
          </a:xfrm>
          <a:prstGeom prst="rect">
            <a:avLst/>
          </a:prstGeom>
          <a:ln w="38100"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SCIENCE – Classification of living things-</a:t>
            </a:r>
          </a:p>
          <a:p>
            <a:r>
              <a:rPr lang="en-GB" sz="1400" b="1" dirty="0"/>
              <a:t>Investigating Genus and origins of animal names, cross breeding etc</a:t>
            </a:r>
            <a:endParaRPr lang="en-GB" sz="1400" dirty="0"/>
          </a:p>
        </p:txBody>
      </p:sp>
      <p:sp>
        <p:nvSpPr>
          <p:cNvPr id="10" name="Rectangle 9"/>
          <p:cNvSpPr/>
          <p:nvPr/>
        </p:nvSpPr>
        <p:spPr>
          <a:xfrm>
            <a:off x="404596" y="5410320"/>
            <a:ext cx="2664296" cy="738664"/>
          </a:xfrm>
          <a:prstGeom prst="rect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PE – Outdoor games with Mitch</a:t>
            </a:r>
          </a:p>
          <a:p>
            <a:r>
              <a:rPr lang="en-GB" sz="1400" b="1" dirty="0"/>
              <a:t> Dance – looking at wartime dances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8909" y="1764005"/>
            <a:ext cx="3255670" cy="3539430"/>
          </a:xfrm>
          <a:prstGeom prst="rect">
            <a:avLst/>
          </a:prstGeom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PSHE- Understand some of the reasons adults decide to drink or not drink alcohol.</a:t>
            </a:r>
          </a:p>
          <a:p>
            <a:r>
              <a:rPr lang="en-GB" sz="1400" b="1" dirty="0"/>
              <a:t>Understand some ways to check that a news story is real and how they should behave online and the impact </a:t>
            </a:r>
          </a:p>
          <a:p>
            <a:r>
              <a:rPr lang="en-GB" sz="1400" b="1" dirty="0"/>
              <a:t>Understand of changes that take place during puberty and the menstrual cycle and that a male and a female are needed to conceive a baby.</a:t>
            </a:r>
          </a:p>
          <a:p>
            <a:r>
              <a:rPr lang="en-GB" sz="1400" b="1" dirty="0"/>
              <a:t>Understand the development of the baby in the womb.</a:t>
            </a:r>
          </a:p>
          <a:p>
            <a:r>
              <a:rPr lang="en-GB" sz="1400" b="1" dirty="0"/>
              <a:t>Recognise when someone is choking; administer first aid to a casualty that is choking; and seek medical help if required for a choking casualty.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271533" y="5130668"/>
            <a:ext cx="2664296" cy="738664"/>
          </a:xfrm>
          <a:prstGeom prst="rect">
            <a:avLst/>
          </a:prstGeom>
          <a:ln w="38100">
            <a:solidFill>
              <a:schemeClr val="accent4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RE Understanding the creation versus science debate. </a:t>
            </a:r>
          </a:p>
          <a:p>
            <a:r>
              <a:rPr lang="en-GB" sz="1400" b="1" dirty="0"/>
              <a:t>Creation stories across religions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295161" y="2918163"/>
            <a:ext cx="2741765" cy="1169551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DT – BAG MAKING-</a:t>
            </a:r>
          </a:p>
          <a:p>
            <a:r>
              <a:rPr lang="en-GB" sz="1400" b="1" dirty="0"/>
              <a:t>Children will design and make their own bag to put their gasmask and other items for the WW2 evacuation.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273160" y="5625764"/>
            <a:ext cx="2865437" cy="523220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Computing – Programming using Variables in Games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96E263A-F648-444B-ADF3-BFB12898DB3A}"/>
              </a:ext>
            </a:extLst>
          </p:cNvPr>
          <p:cNvSpPr/>
          <p:nvPr/>
        </p:nvSpPr>
        <p:spPr>
          <a:xfrm>
            <a:off x="3447174" y="2888386"/>
            <a:ext cx="2741764" cy="2462213"/>
          </a:xfrm>
          <a:prstGeom prst="rect">
            <a:avLst/>
          </a:prstGeom>
          <a:ln w="38100"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History –Identify the causes of World War 2.</a:t>
            </a:r>
          </a:p>
          <a:p>
            <a:r>
              <a:rPr lang="en-GB" sz="1400" b="1" dirty="0"/>
              <a:t>•the Battle of Britain.</a:t>
            </a:r>
          </a:p>
          <a:p>
            <a:r>
              <a:rPr lang="en-GB" sz="1400" b="1" dirty="0"/>
              <a:t>•the Blitz </a:t>
            </a:r>
          </a:p>
          <a:p>
            <a:r>
              <a:rPr lang="en-GB" sz="1400" b="1" dirty="0"/>
              <a:t>•Describe how children may have felt when evacuated. </a:t>
            </a:r>
          </a:p>
          <a:p>
            <a:r>
              <a:rPr lang="en-GB" sz="1400" b="1" dirty="0"/>
              <a:t>•Evaluate the accuracy, reliability and usefulness of sources.</a:t>
            </a:r>
          </a:p>
          <a:p>
            <a:r>
              <a:rPr lang="en-GB" sz="1400" b="1" dirty="0"/>
              <a:t>•Describe the impact WW2 had on women’s and African-Caribbean migrant lives.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9D588E-E42F-4ED6-8516-6D2AD121F480}"/>
              </a:ext>
            </a:extLst>
          </p:cNvPr>
          <p:cNvSpPr/>
          <p:nvPr/>
        </p:nvSpPr>
        <p:spPr>
          <a:xfrm>
            <a:off x="6431399" y="4318151"/>
            <a:ext cx="2391819" cy="523220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Music- Exploring Pop Art–</a:t>
            </a:r>
          </a:p>
          <a:p>
            <a:r>
              <a:rPr lang="en-GB" sz="1400" b="1" dirty="0"/>
              <a:t>Learning about the orchestra</a:t>
            </a:r>
          </a:p>
        </p:txBody>
      </p:sp>
    </p:spTree>
    <p:extLst>
      <p:ext uri="{BB962C8B-B14F-4D97-AF65-F5344CB8AC3E}">
        <p14:creationId xmlns:p14="http://schemas.microsoft.com/office/powerpoint/2010/main" val="2954103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5828</TotalTime>
  <Words>301</Words>
  <Application>Microsoft Office PowerPoint</Application>
  <PresentationFormat>On-screen Show (4:3)</PresentationFormat>
  <Paragraphs>37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Laura Satterley</cp:lastModifiedBy>
  <cp:revision>32</cp:revision>
  <cp:lastPrinted>2026-01-06T11:39:32Z</cp:lastPrinted>
  <dcterms:created xsi:type="dcterms:W3CDTF">2020-03-17T20:00:06Z</dcterms:created>
  <dcterms:modified xsi:type="dcterms:W3CDTF">2026-01-06T11:40:26Z</dcterms:modified>
</cp:coreProperties>
</file>