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1512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47174" y="1733226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000" b="1" i="1" u="sng" dirty="0"/>
              <a:t>Year 6</a:t>
            </a:r>
          </a:p>
          <a:p>
            <a:pPr algn="ctr"/>
            <a:r>
              <a:rPr lang="en-GB" sz="2000" b="1" i="1" u="sng" dirty="0"/>
              <a:t>Spring 2 Half Term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191274" y="224361"/>
            <a:ext cx="3706876" cy="138499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ENGLISH</a:t>
            </a:r>
          </a:p>
          <a:p>
            <a:r>
              <a:rPr lang="en-GB" sz="1400" b="1" dirty="0"/>
              <a:t>Grammar: Revising punctuation and how to vary sentence structure for different effects.</a:t>
            </a:r>
          </a:p>
          <a:p>
            <a:endParaRPr lang="en-GB" sz="1400" b="1" dirty="0"/>
          </a:p>
          <a:p>
            <a:r>
              <a:rPr lang="en-GB" sz="1400" b="1" dirty="0"/>
              <a:t>Writing for different audiences and purposes</a:t>
            </a:r>
            <a:endParaRPr lang="en-GB" sz="1200" dirty="0"/>
          </a:p>
          <a:p>
            <a:r>
              <a:rPr lang="en-GB" sz="1400" b="1" dirty="0"/>
              <a:t>Guided reading: </a:t>
            </a:r>
            <a:r>
              <a:rPr lang="en-GB" sz="1400" b="1" dirty="0" err="1"/>
              <a:t>Darwins</a:t>
            </a:r>
            <a:r>
              <a:rPr lang="en-GB" sz="1400" b="1" dirty="0"/>
              <a:t> Dragons</a:t>
            </a:r>
          </a:p>
        </p:txBody>
      </p:sp>
      <p:sp>
        <p:nvSpPr>
          <p:cNvPr id="7" name="Rectangle 6"/>
          <p:cNvSpPr/>
          <p:nvPr/>
        </p:nvSpPr>
        <p:spPr>
          <a:xfrm>
            <a:off x="4664219" y="132790"/>
            <a:ext cx="4288507" cy="1569660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MATHS</a:t>
            </a:r>
          </a:p>
          <a:p>
            <a:r>
              <a:rPr lang="en-GB" sz="1400" b="1" i="0" dirty="0">
                <a:solidFill>
                  <a:srgbClr val="000000"/>
                </a:solidFill>
                <a:effectLst/>
              </a:rPr>
              <a:t>Fractions decimal percentage Ratio </a:t>
            </a:r>
          </a:p>
          <a:p>
            <a:r>
              <a:rPr lang="en-GB" sz="1400" b="1" i="0" dirty="0">
                <a:solidFill>
                  <a:srgbClr val="000000"/>
                </a:solidFill>
                <a:effectLst/>
              </a:rPr>
              <a:t>Time; 3D shapes –  Finding Surface area and volume</a:t>
            </a:r>
          </a:p>
          <a:p>
            <a:r>
              <a:rPr lang="en-GB" sz="1400" b="1" dirty="0">
                <a:solidFill>
                  <a:srgbClr val="000000"/>
                </a:solidFill>
              </a:rPr>
              <a:t>2d Circles using Pi</a:t>
            </a:r>
            <a:endParaRPr lang="en-GB" sz="1400" b="1" i="0" dirty="0">
              <a:solidFill>
                <a:srgbClr val="000000"/>
              </a:solidFill>
              <a:effectLst/>
            </a:endParaRPr>
          </a:p>
          <a:p>
            <a:r>
              <a:rPr lang="en-GB" sz="1400" b="1" i="0" dirty="0">
                <a:solidFill>
                  <a:srgbClr val="000000"/>
                </a:solidFill>
                <a:effectLst/>
              </a:rPr>
              <a:t>Place value; difference –</a:t>
            </a:r>
          </a:p>
          <a:p>
            <a:r>
              <a:rPr lang="en-GB" sz="1400" b="1" i="0" dirty="0">
                <a:solidFill>
                  <a:srgbClr val="000000"/>
                </a:solidFill>
                <a:effectLst/>
              </a:rPr>
              <a:t> </a:t>
            </a:r>
            <a:r>
              <a:rPr lang="en-GB" sz="1400" b="1" dirty="0">
                <a:solidFill>
                  <a:srgbClr val="000000"/>
                </a:solidFill>
              </a:rPr>
              <a:t>SATs preparation </a:t>
            </a:r>
          </a:p>
          <a:p>
            <a:endParaRPr lang="en-GB" sz="1200" b="1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06343" y="1764005"/>
            <a:ext cx="2741766" cy="954107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SCIENCE – Evolution and natural inheritance- exploring Darwin’s theories and investigating them in our own lives.</a:t>
            </a:r>
            <a:endParaRPr lang="en-GB" sz="1400" dirty="0"/>
          </a:p>
        </p:txBody>
      </p:sp>
      <p:sp>
        <p:nvSpPr>
          <p:cNvPr id="10" name="Rectangle 9"/>
          <p:cNvSpPr/>
          <p:nvPr/>
        </p:nvSpPr>
        <p:spPr>
          <a:xfrm>
            <a:off x="404596" y="5155593"/>
            <a:ext cx="2664296" cy="954107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PE – Outdoor games with Mitch</a:t>
            </a:r>
          </a:p>
          <a:p>
            <a:r>
              <a:rPr lang="en-GB" sz="1400" b="1" dirty="0"/>
              <a:t> Gymnastics- choreographing balance, stretch and movement routines using equipment.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8909" y="1764005"/>
            <a:ext cx="3255670" cy="2246769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PSHE- Understand of changes that take place during puberty and the menstrual cycle and that a male and a female are needed to conceive a baby.</a:t>
            </a:r>
          </a:p>
          <a:p>
            <a:r>
              <a:rPr lang="en-GB" sz="1400" b="1" dirty="0"/>
              <a:t>Understand the development of the baby in the womb.</a:t>
            </a:r>
          </a:p>
          <a:p>
            <a:r>
              <a:rPr lang="en-GB" sz="1400" b="1" dirty="0"/>
              <a:t>Recognise when someone is choking; administer first aid to a casualty that is choking; and seek medical help if required for a choking casualty.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71533" y="5130668"/>
            <a:ext cx="2664296" cy="738664"/>
          </a:xfrm>
          <a:prstGeom prst="rect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RE So just how important was the </a:t>
            </a:r>
            <a:r>
              <a:rPr lang="en-GB" sz="1400" b="1" dirty="0" err="1"/>
              <a:t>the</a:t>
            </a:r>
            <a:r>
              <a:rPr lang="en-GB" sz="1400" b="1" dirty="0"/>
              <a:t> resurrection to Christians? Exploring the </a:t>
            </a:r>
            <a:r>
              <a:rPr lang="en-GB" sz="1400" b="1"/>
              <a:t>Easter story.</a:t>
            </a:r>
            <a:endParaRPr lang="en-GB" sz="1400" b="1" dirty="0"/>
          </a:p>
        </p:txBody>
      </p:sp>
      <p:sp>
        <p:nvSpPr>
          <p:cNvPr id="13" name="Rectangle 12"/>
          <p:cNvSpPr/>
          <p:nvPr/>
        </p:nvSpPr>
        <p:spPr>
          <a:xfrm>
            <a:off x="6295161" y="2918163"/>
            <a:ext cx="2741765" cy="954107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Art- different artist studies. Looking at the unique styles of artists such as Hockney, Kahlo and our own Stanley Spencer.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23501" y="5135324"/>
            <a:ext cx="2865437" cy="738664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Computing- Exploring how useful Spreadsheets can be. A study using Excel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3447174" y="2888386"/>
            <a:ext cx="2741764" cy="1600438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Geography- Finding out where our energy comes from</a:t>
            </a:r>
          </a:p>
          <a:p>
            <a:r>
              <a:rPr lang="en-GB" sz="1400" b="1" dirty="0"/>
              <a:t>Investigating fossil fuels and their environmental effects.</a:t>
            </a:r>
          </a:p>
          <a:p>
            <a:r>
              <a:rPr lang="en-GB" sz="1400" b="1" dirty="0"/>
              <a:t>Exploring  and evaluating greener power sources.</a:t>
            </a:r>
          </a:p>
          <a:p>
            <a:endParaRPr lang="en-GB" sz="1400" b="1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6431399" y="4318151"/>
            <a:ext cx="2391819" cy="52322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Music- Exploring Pop Art–</a:t>
            </a:r>
          </a:p>
          <a:p>
            <a:r>
              <a:rPr lang="en-GB" sz="1400" b="1" dirty="0"/>
              <a:t>Learning about the orchestra</a:t>
            </a:r>
          </a:p>
        </p:txBody>
      </p:sp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5840</TotalTime>
  <Words>245</Words>
  <Application>Microsoft Office PowerPoint</Application>
  <PresentationFormat>On-screen Show (4:3)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Laura Satterley</cp:lastModifiedBy>
  <cp:revision>34</cp:revision>
  <cp:lastPrinted>2026-01-06T11:39:32Z</cp:lastPrinted>
  <dcterms:created xsi:type="dcterms:W3CDTF">2020-03-17T20:00:06Z</dcterms:created>
  <dcterms:modified xsi:type="dcterms:W3CDTF">2026-02-25T10:37:11Z</dcterms:modified>
</cp:coreProperties>
</file>