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exels.com/photo/sand-desert-statue-pyramid-2359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7474" y="4047724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3</a:t>
            </a:r>
          </a:p>
          <a:p>
            <a:pPr algn="ctr"/>
            <a:r>
              <a:rPr lang="en-GB" sz="2000" b="1" i="1" u="sng" dirty="0"/>
              <a:t>Autumn 2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208680" y="132790"/>
            <a:ext cx="3706876" cy="353943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dirty="0"/>
              <a:t>Texts: Marcy and the Riddle of the Sphinx by Joe Todd-Stanton</a:t>
            </a:r>
          </a:p>
          <a:p>
            <a:r>
              <a:rPr lang="en-GB" sz="1400" dirty="0"/>
              <a:t>The Story of Tutankhamun by Patricia Cleveland-Peck</a:t>
            </a:r>
          </a:p>
          <a:p>
            <a:r>
              <a:rPr lang="en-GB" sz="1400" b="1" dirty="0" err="1"/>
              <a:t>SPaG</a:t>
            </a:r>
            <a:r>
              <a:rPr lang="en-GB" sz="1400" b="1" dirty="0"/>
              <a:t>:</a:t>
            </a:r>
          </a:p>
          <a:p>
            <a:r>
              <a:rPr lang="en-GB" sz="1400" dirty="0"/>
              <a:t>Pronouns, conjunctions, present perfect, nouns, adverbs, prepositions, fronted adverbials, commas, possessive apostrophe, direct speech, capital letters, full stops, exclamation marks, question marks. </a:t>
            </a:r>
          </a:p>
          <a:p>
            <a:r>
              <a:rPr lang="en-GB" sz="1400" b="1" dirty="0"/>
              <a:t>Guided reading</a:t>
            </a:r>
          </a:p>
          <a:p>
            <a:r>
              <a:rPr lang="en-GB" sz="1400" dirty="0"/>
              <a:t>A variety of fiction and non-fiction texts, thinking about vocabulary, inference, predictions, explaining, retrieval and summarising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4211961" y="132790"/>
            <a:ext cx="4734306" cy="1815882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  <a:endParaRPr lang="en-GB" sz="1200" dirty="0"/>
          </a:p>
          <a:p>
            <a:r>
              <a:rPr lang="en-GB" sz="1400" b="1" dirty="0"/>
              <a:t>Addition and subtraction</a:t>
            </a:r>
            <a:r>
              <a:rPr lang="en-GB" sz="1400" dirty="0"/>
              <a:t>: add 2-digit and 3-digit numbers; subtract a 2-digit number from a 3-digit number; complements to 100; estimate answers; inverse operations; make decisions.</a:t>
            </a:r>
          </a:p>
          <a:p>
            <a:r>
              <a:rPr lang="en-GB" sz="1400" b="1" dirty="0"/>
              <a:t>Multiplication and Division: </a:t>
            </a:r>
            <a:r>
              <a:rPr lang="en-GB" sz="1400" dirty="0"/>
              <a:t>using arrays; multiples of 2,5 and 10; sharing and grouping; multiply and divide by 3, 3xtable; multiply and divide by 4, 4xtable; multiply and divide by 8 and the 8xtable.</a:t>
            </a:r>
          </a:p>
        </p:txBody>
      </p:sp>
      <p:sp>
        <p:nvSpPr>
          <p:cNvPr id="9" name="Rectangle 8"/>
          <p:cNvSpPr/>
          <p:nvPr/>
        </p:nvSpPr>
        <p:spPr>
          <a:xfrm>
            <a:off x="7203901" y="2440751"/>
            <a:ext cx="1523611" cy="707886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</a:t>
            </a:r>
          </a:p>
          <a:p>
            <a:r>
              <a:rPr lang="en-GB" sz="1400" dirty="0"/>
              <a:t>Amazing Magnets</a:t>
            </a:r>
          </a:p>
          <a:p>
            <a:r>
              <a:rPr lang="en-GB" sz="1200" dirty="0"/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4282" y="4637771"/>
            <a:ext cx="2664296" cy="73866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</a:t>
            </a:r>
          </a:p>
          <a:p>
            <a:r>
              <a:rPr lang="en-GB" sz="1400" dirty="0"/>
              <a:t>Hockey and Dance with Jane Douglas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3502" y="3897782"/>
            <a:ext cx="2656338" cy="523220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</a:t>
            </a:r>
          </a:p>
          <a:p>
            <a:r>
              <a:rPr lang="en-GB" sz="1400" dirty="0"/>
              <a:t>Families and Relationships</a:t>
            </a:r>
            <a:r>
              <a:rPr lang="en-GB" sz="1200" dirty="0"/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23256" y="4792002"/>
            <a:ext cx="2304256" cy="954107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</a:t>
            </a:r>
          </a:p>
          <a:p>
            <a:r>
              <a:rPr lang="en-GB" sz="1400" dirty="0"/>
              <a:t>What kind of world did Jesus want?</a:t>
            </a:r>
          </a:p>
          <a:p>
            <a:r>
              <a:rPr lang="en-GB" sz="1400" dirty="0"/>
              <a:t>Christingle/Christmas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66770" y="3640717"/>
            <a:ext cx="2883631" cy="954107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Art</a:t>
            </a:r>
          </a:p>
          <a:p>
            <a:r>
              <a:rPr lang="en-GB" sz="1400" dirty="0"/>
              <a:t>Drawing: growing artists to finish</a:t>
            </a:r>
          </a:p>
          <a:p>
            <a:r>
              <a:rPr lang="en-GB" sz="1400" b="1" dirty="0"/>
              <a:t>DT</a:t>
            </a:r>
          </a:p>
          <a:p>
            <a:r>
              <a:rPr lang="en-GB" sz="1400" dirty="0"/>
              <a:t>Textiles: Egyptian collars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6212" y="5593204"/>
            <a:ext cx="2739730" cy="52322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</a:t>
            </a:r>
          </a:p>
          <a:p>
            <a:r>
              <a:rPr lang="en-GB" sz="1400" dirty="0"/>
              <a:t>Creating media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4069474" y="2225794"/>
            <a:ext cx="2741764" cy="1169551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History</a:t>
            </a:r>
          </a:p>
          <a:p>
            <a:r>
              <a:rPr lang="en-GB" sz="1400" dirty="0"/>
              <a:t>What was important to Ancient Egyptians?</a:t>
            </a:r>
            <a:r>
              <a:rPr lang="en-GB" sz="1200" dirty="0"/>
              <a:t> </a:t>
            </a:r>
          </a:p>
          <a:p>
            <a:r>
              <a:rPr lang="en-GB" sz="1400" dirty="0"/>
              <a:t>Visit to the Ashmolean Museum, Oxford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351248" y="5986546"/>
            <a:ext cx="2448272" cy="738664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</a:t>
            </a:r>
          </a:p>
          <a:p>
            <a:r>
              <a:rPr lang="en-GB" sz="1400" dirty="0"/>
              <a:t>Ballads to finish; Christingle; Creating Compositions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CED7A-D66D-4C41-98FD-B39E07936D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460644" y="5007103"/>
            <a:ext cx="1979712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5d246e9-db30-4d49-91b7-6b757ba4d88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8569562B348245941A091DFB76DC8F" ma:contentTypeVersion="5" ma:contentTypeDescription="Create a new document." ma:contentTypeScope="" ma:versionID="8878e2ec9b019dc95be4d30c93a1a48d">
  <xsd:schema xmlns:xsd="http://www.w3.org/2001/XMLSchema" xmlns:xs="http://www.w3.org/2001/XMLSchema" xmlns:p="http://schemas.microsoft.com/office/2006/metadata/properties" xmlns:ns3="35d246e9-db30-4d49-91b7-6b757ba4d88f" targetNamespace="http://schemas.microsoft.com/office/2006/metadata/properties" ma:root="true" ma:fieldsID="8e10af7441d8f93577a5aefa047be35b" ns3:_="">
    <xsd:import namespace="35d246e9-db30-4d49-91b7-6b757ba4d88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246e9-db30-4d49-91b7-6b757ba4d88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C471F25-609F-43D5-B039-B26ED8809458}">
  <ds:schemaRefs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http://www.w3.org/XML/1998/namespace"/>
    <ds:schemaRef ds:uri="35d246e9-db30-4d49-91b7-6b757ba4d88f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0D76B45-4605-4DA6-88B8-8820AAD9A9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16F794-854B-43AA-BA74-474050FC99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d246e9-db30-4d49-91b7-6b757ba4d8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230</Words>
  <Application>Microsoft Office PowerPoint</Application>
  <PresentationFormat>On-screen Show (4:3)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Penny Thompson</cp:lastModifiedBy>
  <cp:revision>31</cp:revision>
  <cp:lastPrinted>2023-04-21T07:16:09Z</cp:lastPrinted>
  <dcterms:created xsi:type="dcterms:W3CDTF">2020-03-17T20:00:06Z</dcterms:created>
  <dcterms:modified xsi:type="dcterms:W3CDTF">2025-10-22T16:21:17Z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0x010100448569562B348245941A091DFB76DC8F</vt:lpwstr>
  </property>
</Properties>
</file>