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06B84E-ECC2-C847-B18C-8571A1400F65}" v="680" dt="2018-11-22T17:42:00.8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705"/>
  </p:normalViewPr>
  <p:slideViewPr>
    <p:cSldViewPr snapToGrid="0" snapToObjects="1">
      <p:cViewPr>
        <p:scale>
          <a:sx n="85" d="100"/>
          <a:sy n="85" d="100"/>
        </p:scale>
        <p:origin x="-702"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Windle" userId="S::carys.windle@cookhamdean.org::10aaf226-cc8b-48c1-a665-e31ba27c2392" providerId="AD" clId="Web-{32D0592C-DFF4-4C95-057E-729A8E628467}"/>
    <pc:docChg chg="modSld">
      <pc:chgData name="Carys Windle" userId="S::carys.windle@cookhamdean.org::10aaf226-cc8b-48c1-a665-e31ba27c2392" providerId="AD" clId="Web-{32D0592C-DFF4-4C95-057E-729A8E628467}" dt="2018-10-08T16:44:58.904" v="2" actId="20577"/>
      <pc:docMkLst>
        <pc:docMk/>
      </pc:docMkLst>
      <pc:sldChg chg="modSp">
        <pc:chgData name="Carys Windle" userId="S::carys.windle@cookhamdean.org::10aaf226-cc8b-48c1-a665-e31ba27c2392" providerId="AD" clId="Web-{32D0592C-DFF4-4C95-057E-729A8E628467}" dt="2018-10-08T16:44:57.013" v="0" actId="20577"/>
        <pc:sldMkLst>
          <pc:docMk/>
          <pc:sldMk cId="2860525788" sldId="259"/>
        </pc:sldMkLst>
        <pc:spChg chg="mod">
          <ac:chgData name="Carys Windle" userId="S::carys.windle@cookhamdean.org::10aaf226-cc8b-48c1-a665-e31ba27c2392" providerId="AD" clId="Web-{32D0592C-DFF4-4C95-057E-729A8E628467}" dt="2018-10-08T16:44:57.013" v="0" actId="20577"/>
          <ac:spMkLst>
            <pc:docMk/>
            <pc:sldMk cId="2860525788" sldId="259"/>
            <ac:spMk id="3" creationId="{9CB9715D-4ACD-194C-BB48-E425E0D93B9F}"/>
          </ac:spMkLst>
        </pc:spChg>
      </pc:sldChg>
    </pc:docChg>
  </pc:docChgLst>
  <pc:docChgLst>
    <pc:chgData name="Carys Windle" userId="10aaf226-cc8b-48c1-a665-e31ba27c2392" providerId="ADAL" clId="{4606B84E-ECC2-C847-B18C-8571A1400F65}"/>
    <pc:docChg chg="undo custSel mod addSld modSld">
      <pc:chgData name="Carys Windle" userId="10aaf226-cc8b-48c1-a665-e31ba27c2392" providerId="ADAL" clId="{4606B84E-ECC2-C847-B18C-8571A1400F65}" dt="2018-11-22T17:42:00.829" v="679" actId="403"/>
      <pc:docMkLst>
        <pc:docMk/>
      </pc:docMkLst>
      <pc:sldChg chg="addSp delSp modSp delDesignElem">
        <pc:chgData name="Carys Windle" userId="10aaf226-cc8b-48c1-a665-e31ba27c2392" providerId="ADAL" clId="{4606B84E-ECC2-C847-B18C-8571A1400F65}" dt="2018-11-22T17:40:33.769" v="650" actId="27636"/>
        <pc:sldMkLst>
          <pc:docMk/>
          <pc:sldMk cId="1281629174" sldId="257"/>
        </pc:sldMkLst>
        <pc:spChg chg="mod">
          <ac:chgData name="Carys Windle" userId="10aaf226-cc8b-48c1-a665-e31ba27c2392" providerId="ADAL" clId="{4606B84E-ECC2-C847-B18C-8571A1400F65}" dt="2018-11-22T17:40:33.769" v="650" actId="27636"/>
          <ac:spMkLst>
            <pc:docMk/>
            <pc:sldMk cId="1281629174" sldId="257"/>
            <ac:spMk id="3" creationId="{DB94AAD8-C0DF-0147-85A5-5B08FC4FAEF9}"/>
          </ac:spMkLst>
        </pc:spChg>
        <pc:spChg chg="add">
          <ac:chgData name="Carys Windle" userId="10aaf226-cc8b-48c1-a665-e31ba27c2392" providerId="ADAL" clId="{4606B84E-ECC2-C847-B18C-8571A1400F65}" dt="2018-11-22T17:39:57.334" v="642" actId="26606"/>
          <ac:spMkLst>
            <pc:docMk/>
            <pc:sldMk cId="1281629174" sldId="257"/>
            <ac:spMk id="8" creationId="{44F95DE6-BC61-4DB8-97B8-E32959EA0E1D}"/>
          </ac:spMkLst>
        </pc:spChg>
        <pc:spChg chg="del">
          <ac:chgData name="Carys Windle" userId="10aaf226-cc8b-48c1-a665-e31ba27c2392" providerId="ADAL" clId="{4606B84E-ECC2-C847-B18C-8571A1400F65}" dt="2018-11-22T17:39:20.879" v="635"/>
          <ac:spMkLst>
            <pc:docMk/>
            <pc:sldMk cId="1281629174" sldId="257"/>
            <ac:spMk id="13" creationId="{44F95DE6-BC61-4DB8-97B8-E32959EA0E1D}"/>
          </ac:spMkLst>
        </pc:spChg>
        <pc:picChg chg="add">
          <ac:chgData name="Carys Windle" userId="10aaf226-cc8b-48c1-a665-e31ba27c2392" providerId="ADAL" clId="{4606B84E-ECC2-C847-B18C-8571A1400F65}" dt="2018-11-22T17:39:57.334" v="642" actId="26606"/>
          <ac:picMkLst>
            <pc:docMk/>
            <pc:sldMk cId="1281629174" sldId="257"/>
            <ac:picMk id="5" creationId="{CFF97C55-868F-4FDD-BD3C-D2F191796F43}"/>
          </ac:picMkLst>
        </pc:picChg>
        <pc:picChg chg="add">
          <ac:chgData name="Carys Windle" userId="10aaf226-cc8b-48c1-a665-e31ba27c2392" providerId="ADAL" clId="{4606B84E-ECC2-C847-B18C-8571A1400F65}" dt="2018-11-22T17:39:57.334" v="642" actId="26606"/>
          <ac:picMkLst>
            <pc:docMk/>
            <pc:sldMk cId="1281629174" sldId="257"/>
            <ac:picMk id="6" creationId="{69722FB9-EA01-42A6-96B2-185F5CC120DF}"/>
          </ac:picMkLst>
        </pc:picChg>
        <pc:picChg chg="add">
          <ac:chgData name="Carys Windle" userId="10aaf226-cc8b-48c1-a665-e31ba27c2392" providerId="ADAL" clId="{4606B84E-ECC2-C847-B18C-8571A1400F65}" dt="2018-11-22T17:39:57.334" v="642" actId="26606"/>
          <ac:picMkLst>
            <pc:docMk/>
            <pc:sldMk cId="1281629174" sldId="257"/>
            <ac:picMk id="7" creationId="{D2B4E49C-E7B4-4F6A-8B93-646A0E241191}"/>
          </ac:picMkLst>
        </pc:picChg>
        <pc:picChg chg="add">
          <ac:chgData name="Carys Windle" userId="10aaf226-cc8b-48c1-a665-e31ba27c2392" providerId="ADAL" clId="{4606B84E-ECC2-C847-B18C-8571A1400F65}" dt="2018-11-22T17:39:57.334" v="642" actId="26606"/>
          <ac:picMkLst>
            <pc:docMk/>
            <pc:sldMk cId="1281629174" sldId="257"/>
            <ac:picMk id="9" creationId="{46528FBF-1727-4546-8131-BA22ED8B5497}"/>
          </ac:picMkLst>
        </pc:picChg>
        <pc:picChg chg="add">
          <ac:chgData name="Carys Windle" userId="10aaf226-cc8b-48c1-a665-e31ba27c2392" providerId="ADAL" clId="{4606B84E-ECC2-C847-B18C-8571A1400F65}" dt="2018-11-22T17:39:57.334" v="642" actId="26606"/>
          <ac:picMkLst>
            <pc:docMk/>
            <pc:sldMk cId="1281629174" sldId="257"/>
            <ac:picMk id="10" creationId="{48D9C176-456B-4F71-AB87-9D14B8B3D1C1}"/>
          </ac:picMkLst>
        </pc:picChg>
        <pc:picChg chg="del">
          <ac:chgData name="Carys Windle" userId="10aaf226-cc8b-48c1-a665-e31ba27c2392" providerId="ADAL" clId="{4606B84E-ECC2-C847-B18C-8571A1400F65}" dt="2018-11-22T17:39:20.879" v="635"/>
          <ac:picMkLst>
            <pc:docMk/>
            <pc:sldMk cId="1281629174" sldId="257"/>
            <ac:picMk id="12" creationId="{CFF97C55-868F-4FDD-BD3C-D2F191796F43}"/>
          </ac:picMkLst>
        </pc:picChg>
        <pc:picChg chg="del">
          <ac:chgData name="Carys Windle" userId="10aaf226-cc8b-48c1-a665-e31ba27c2392" providerId="ADAL" clId="{4606B84E-ECC2-C847-B18C-8571A1400F65}" dt="2018-11-22T17:39:20.879" v="635"/>
          <ac:picMkLst>
            <pc:docMk/>
            <pc:sldMk cId="1281629174" sldId="257"/>
            <ac:picMk id="14" creationId="{69722FB9-EA01-42A6-96B2-185F5CC120DF}"/>
          </ac:picMkLst>
        </pc:picChg>
        <pc:picChg chg="del">
          <ac:chgData name="Carys Windle" userId="10aaf226-cc8b-48c1-a665-e31ba27c2392" providerId="ADAL" clId="{4606B84E-ECC2-C847-B18C-8571A1400F65}" dt="2018-11-22T17:39:20.879" v="635"/>
          <ac:picMkLst>
            <pc:docMk/>
            <pc:sldMk cId="1281629174" sldId="257"/>
            <ac:picMk id="15" creationId="{48D9C176-456B-4F71-AB87-9D14B8B3D1C1}"/>
          </ac:picMkLst>
        </pc:picChg>
        <pc:picChg chg="del">
          <ac:chgData name="Carys Windle" userId="10aaf226-cc8b-48c1-a665-e31ba27c2392" providerId="ADAL" clId="{4606B84E-ECC2-C847-B18C-8571A1400F65}" dt="2018-11-22T17:39:20.879" v="635"/>
          <ac:picMkLst>
            <pc:docMk/>
            <pc:sldMk cId="1281629174" sldId="257"/>
            <ac:picMk id="16" creationId="{D2B4E49C-E7B4-4F6A-8B93-646A0E241191}"/>
          </ac:picMkLst>
        </pc:picChg>
        <pc:picChg chg="del">
          <ac:chgData name="Carys Windle" userId="10aaf226-cc8b-48c1-a665-e31ba27c2392" providerId="ADAL" clId="{4606B84E-ECC2-C847-B18C-8571A1400F65}" dt="2018-11-22T17:39:20.879" v="635"/>
          <ac:picMkLst>
            <pc:docMk/>
            <pc:sldMk cId="1281629174" sldId="257"/>
            <ac:picMk id="18" creationId="{46528FBF-1727-4546-8131-BA22ED8B5497}"/>
          </ac:picMkLst>
        </pc:picChg>
      </pc:sldChg>
      <pc:sldChg chg="addSp delSp modSp delDesignElem">
        <pc:chgData name="Carys Windle" userId="10aaf226-cc8b-48c1-a665-e31ba27c2392" providerId="ADAL" clId="{4606B84E-ECC2-C847-B18C-8571A1400F65}" dt="2018-11-22T17:40:47.505" v="659" actId="27636"/>
        <pc:sldMkLst>
          <pc:docMk/>
          <pc:sldMk cId="1476218099" sldId="258"/>
        </pc:sldMkLst>
        <pc:spChg chg="mod">
          <ac:chgData name="Carys Windle" userId="10aaf226-cc8b-48c1-a665-e31ba27c2392" providerId="ADAL" clId="{4606B84E-ECC2-C847-B18C-8571A1400F65}" dt="2018-11-22T17:39:32.922" v="636" actId="26606"/>
          <ac:spMkLst>
            <pc:docMk/>
            <pc:sldMk cId="1476218099" sldId="258"/>
            <ac:spMk id="2" creationId="{408991DC-BCD4-A544-ADD8-E82EE2185A9A}"/>
          </ac:spMkLst>
        </pc:spChg>
        <pc:spChg chg="mod">
          <ac:chgData name="Carys Windle" userId="10aaf226-cc8b-48c1-a665-e31ba27c2392" providerId="ADAL" clId="{4606B84E-ECC2-C847-B18C-8571A1400F65}" dt="2018-11-22T17:40:47.505" v="659" actId="27636"/>
          <ac:spMkLst>
            <pc:docMk/>
            <pc:sldMk cId="1476218099" sldId="258"/>
            <ac:spMk id="3" creationId="{4FA4E188-B9B1-4647-A94E-262B3747F9B0}"/>
          </ac:spMkLst>
        </pc:spChg>
        <pc:spChg chg="add">
          <ac:chgData name="Carys Windle" userId="10aaf226-cc8b-48c1-a665-e31ba27c2392" providerId="ADAL" clId="{4606B84E-ECC2-C847-B18C-8571A1400F65}" dt="2018-11-22T17:39:32.922" v="636" actId="26606"/>
          <ac:spMkLst>
            <pc:docMk/>
            <pc:sldMk cId="1476218099" sldId="258"/>
            <ac:spMk id="5" creationId="{44F95DE6-BC61-4DB8-97B8-E32959EA0E1D}"/>
          </ac:spMkLst>
        </pc:spChg>
        <pc:spChg chg="del">
          <ac:chgData name="Carys Windle" userId="10aaf226-cc8b-48c1-a665-e31ba27c2392" providerId="ADAL" clId="{4606B84E-ECC2-C847-B18C-8571A1400F65}" dt="2018-11-22T17:39:20.879" v="635"/>
          <ac:spMkLst>
            <pc:docMk/>
            <pc:sldMk cId="1476218099" sldId="258"/>
            <ac:spMk id="8" creationId="{44F95DE6-BC61-4DB8-97B8-E32959EA0E1D}"/>
          </ac:spMkLst>
        </pc:spChg>
        <pc:picChg chg="add">
          <ac:chgData name="Carys Windle" userId="10aaf226-cc8b-48c1-a665-e31ba27c2392" providerId="ADAL" clId="{4606B84E-ECC2-C847-B18C-8571A1400F65}" dt="2018-11-22T17:39:32.922" v="636" actId="26606"/>
          <ac:picMkLst>
            <pc:docMk/>
            <pc:sldMk cId="1476218099" sldId="258"/>
            <ac:picMk id="6" creationId="{48D9C176-456B-4F71-AB87-9D14B8B3D1C1}"/>
          </ac:picMkLst>
        </pc:picChg>
        <pc:picChg chg="add">
          <ac:chgData name="Carys Windle" userId="10aaf226-cc8b-48c1-a665-e31ba27c2392" providerId="ADAL" clId="{4606B84E-ECC2-C847-B18C-8571A1400F65}" dt="2018-11-22T17:39:32.922" v="636" actId="26606"/>
          <ac:picMkLst>
            <pc:docMk/>
            <pc:sldMk cId="1476218099" sldId="258"/>
            <ac:picMk id="7" creationId="{CFF97C55-868F-4FDD-BD3C-D2F191796F43}"/>
          </ac:picMkLst>
        </pc:picChg>
        <pc:picChg chg="add">
          <ac:chgData name="Carys Windle" userId="10aaf226-cc8b-48c1-a665-e31ba27c2392" providerId="ADAL" clId="{4606B84E-ECC2-C847-B18C-8571A1400F65}" dt="2018-11-22T17:39:32.922" v="636" actId="26606"/>
          <ac:picMkLst>
            <pc:docMk/>
            <pc:sldMk cId="1476218099" sldId="258"/>
            <ac:picMk id="9" creationId="{69722FB9-EA01-42A6-96B2-185F5CC120DF}"/>
          </ac:picMkLst>
        </pc:picChg>
        <pc:picChg chg="del">
          <ac:chgData name="Carys Windle" userId="10aaf226-cc8b-48c1-a665-e31ba27c2392" providerId="ADAL" clId="{4606B84E-ECC2-C847-B18C-8571A1400F65}" dt="2018-11-22T17:39:20.879" v="635"/>
          <ac:picMkLst>
            <pc:docMk/>
            <pc:sldMk cId="1476218099" sldId="258"/>
            <ac:picMk id="10" creationId="{48D9C176-456B-4F71-AB87-9D14B8B3D1C1}"/>
          </ac:picMkLst>
        </pc:picChg>
        <pc:picChg chg="add">
          <ac:chgData name="Carys Windle" userId="10aaf226-cc8b-48c1-a665-e31ba27c2392" providerId="ADAL" clId="{4606B84E-ECC2-C847-B18C-8571A1400F65}" dt="2018-11-22T17:39:32.922" v="636" actId="26606"/>
          <ac:picMkLst>
            <pc:docMk/>
            <pc:sldMk cId="1476218099" sldId="258"/>
            <ac:picMk id="11" creationId="{D2B4E49C-E7B4-4F6A-8B93-646A0E241191}"/>
          </ac:picMkLst>
        </pc:picChg>
        <pc:picChg chg="del">
          <ac:chgData name="Carys Windle" userId="10aaf226-cc8b-48c1-a665-e31ba27c2392" providerId="ADAL" clId="{4606B84E-ECC2-C847-B18C-8571A1400F65}" dt="2018-11-22T17:39:20.879" v="635"/>
          <ac:picMkLst>
            <pc:docMk/>
            <pc:sldMk cId="1476218099" sldId="258"/>
            <ac:picMk id="12" creationId="{CFF97C55-868F-4FDD-BD3C-D2F191796F43}"/>
          </ac:picMkLst>
        </pc:picChg>
        <pc:picChg chg="add">
          <ac:chgData name="Carys Windle" userId="10aaf226-cc8b-48c1-a665-e31ba27c2392" providerId="ADAL" clId="{4606B84E-ECC2-C847-B18C-8571A1400F65}" dt="2018-11-22T17:39:32.922" v="636" actId="26606"/>
          <ac:picMkLst>
            <pc:docMk/>
            <pc:sldMk cId="1476218099" sldId="258"/>
            <ac:picMk id="13" creationId="{46528FBF-1727-4546-8131-BA22ED8B5497}"/>
          </ac:picMkLst>
        </pc:picChg>
        <pc:picChg chg="del">
          <ac:chgData name="Carys Windle" userId="10aaf226-cc8b-48c1-a665-e31ba27c2392" providerId="ADAL" clId="{4606B84E-ECC2-C847-B18C-8571A1400F65}" dt="2018-11-22T17:39:20.879" v="635"/>
          <ac:picMkLst>
            <pc:docMk/>
            <pc:sldMk cId="1476218099" sldId="258"/>
            <ac:picMk id="14" creationId="{69722FB9-EA01-42A6-96B2-185F5CC120DF}"/>
          </ac:picMkLst>
        </pc:picChg>
        <pc:picChg chg="del">
          <ac:chgData name="Carys Windle" userId="10aaf226-cc8b-48c1-a665-e31ba27c2392" providerId="ADAL" clId="{4606B84E-ECC2-C847-B18C-8571A1400F65}" dt="2018-11-22T17:39:20.879" v="635"/>
          <ac:picMkLst>
            <pc:docMk/>
            <pc:sldMk cId="1476218099" sldId="258"/>
            <ac:picMk id="16" creationId="{D2B4E49C-E7B4-4F6A-8B93-646A0E241191}"/>
          </ac:picMkLst>
        </pc:picChg>
        <pc:picChg chg="del">
          <ac:chgData name="Carys Windle" userId="10aaf226-cc8b-48c1-a665-e31ba27c2392" providerId="ADAL" clId="{4606B84E-ECC2-C847-B18C-8571A1400F65}" dt="2018-11-22T17:39:20.879" v="635"/>
          <ac:picMkLst>
            <pc:docMk/>
            <pc:sldMk cId="1476218099" sldId="258"/>
            <ac:picMk id="18" creationId="{46528FBF-1727-4546-8131-BA22ED8B5497}"/>
          </ac:picMkLst>
        </pc:picChg>
      </pc:sldChg>
      <pc:sldChg chg="addSp delSp modSp delDesignElem">
        <pc:chgData name="Carys Windle" userId="10aaf226-cc8b-48c1-a665-e31ba27c2392" providerId="ADAL" clId="{4606B84E-ECC2-C847-B18C-8571A1400F65}" dt="2018-11-22T17:41:41.138" v="674" actId="27636"/>
        <pc:sldMkLst>
          <pc:docMk/>
          <pc:sldMk cId="2860525788" sldId="259"/>
        </pc:sldMkLst>
        <pc:spChg chg="mod">
          <ac:chgData name="Carys Windle" userId="10aaf226-cc8b-48c1-a665-e31ba27c2392" providerId="ADAL" clId="{4606B84E-ECC2-C847-B18C-8571A1400F65}" dt="2018-11-22T17:39:53.007" v="641" actId="26606"/>
          <ac:spMkLst>
            <pc:docMk/>
            <pc:sldMk cId="2860525788" sldId="259"/>
            <ac:spMk id="2" creationId="{7D1C52CF-7A80-6C4E-AADD-4C70023F16E0}"/>
          </ac:spMkLst>
        </pc:spChg>
        <pc:spChg chg="mod">
          <ac:chgData name="Carys Windle" userId="10aaf226-cc8b-48c1-a665-e31ba27c2392" providerId="ADAL" clId="{4606B84E-ECC2-C847-B18C-8571A1400F65}" dt="2018-11-22T17:41:41.138" v="674" actId="27636"/>
          <ac:spMkLst>
            <pc:docMk/>
            <pc:sldMk cId="2860525788" sldId="259"/>
            <ac:spMk id="3" creationId="{9CB9715D-4ACD-194C-BB48-E425E0D93B9F}"/>
          </ac:spMkLst>
        </pc:spChg>
        <pc:spChg chg="add del">
          <ac:chgData name="Carys Windle" userId="10aaf226-cc8b-48c1-a665-e31ba27c2392" providerId="ADAL" clId="{4606B84E-ECC2-C847-B18C-8571A1400F65}" dt="2018-11-22T17:39:53.007" v="641" actId="26606"/>
          <ac:spMkLst>
            <pc:docMk/>
            <pc:sldMk cId="2860525788" sldId="259"/>
            <ac:spMk id="5" creationId="{922081EA-7107-46FA-A893-B15086A74875}"/>
          </ac:spMkLst>
        </pc:spChg>
        <pc:spChg chg="del">
          <ac:chgData name="Carys Windle" userId="10aaf226-cc8b-48c1-a665-e31ba27c2392" providerId="ADAL" clId="{4606B84E-ECC2-C847-B18C-8571A1400F65}" dt="2018-11-22T17:39:20.879" v="635"/>
          <ac:spMkLst>
            <pc:docMk/>
            <pc:sldMk cId="2860525788" sldId="259"/>
            <ac:spMk id="8" creationId="{44F95DE6-BC61-4DB8-97B8-E32959EA0E1D}"/>
          </ac:spMkLst>
        </pc:spChg>
        <pc:spChg chg="add">
          <ac:chgData name="Carys Windle" userId="10aaf226-cc8b-48c1-a665-e31ba27c2392" providerId="ADAL" clId="{4606B84E-ECC2-C847-B18C-8571A1400F65}" dt="2018-11-22T17:39:53.007" v="641" actId="26606"/>
          <ac:spMkLst>
            <pc:docMk/>
            <pc:sldMk cId="2860525788" sldId="259"/>
            <ac:spMk id="11" creationId="{44F95DE6-BC61-4DB8-97B8-E32959EA0E1D}"/>
          </ac:spMkLst>
        </pc:spChg>
        <pc:picChg chg="add del">
          <ac:chgData name="Carys Windle" userId="10aaf226-cc8b-48c1-a665-e31ba27c2392" providerId="ADAL" clId="{4606B84E-ECC2-C847-B18C-8571A1400F65}" dt="2018-11-22T17:39:53.007" v="641" actId="26606"/>
          <ac:picMkLst>
            <pc:docMk/>
            <pc:sldMk cId="2860525788" sldId="259"/>
            <ac:picMk id="6" creationId="{DD8889DF-D030-4BCD-9797-4BBD1986C26B}"/>
          </ac:picMkLst>
        </pc:picChg>
        <pc:picChg chg="del">
          <ac:chgData name="Carys Windle" userId="10aaf226-cc8b-48c1-a665-e31ba27c2392" providerId="ADAL" clId="{4606B84E-ECC2-C847-B18C-8571A1400F65}" dt="2018-11-22T17:39:20.879" v="635"/>
          <ac:picMkLst>
            <pc:docMk/>
            <pc:sldMk cId="2860525788" sldId="259"/>
            <ac:picMk id="10" creationId="{48D9C176-456B-4F71-AB87-9D14B8B3D1C1}"/>
          </ac:picMkLst>
        </pc:picChg>
        <pc:picChg chg="del">
          <ac:chgData name="Carys Windle" userId="10aaf226-cc8b-48c1-a665-e31ba27c2392" providerId="ADAL" clId="{4606B84E-ECC2-C847-B18C-8571A1400F65}" dt="2018-11-22T17:39:20.879" v="635"/>
          <ac:picMkLst>
            <pc:docMk/>
            <pc:sldMk cId="2860525788" sldId="259"/>
            <ac:picMk id="12" creationId="{CFF97C55-868F-4FDD-BD3C-D2F191796F43}"/>
          </ac:picMkLst>
        </pc:picChg>
        <pc:picChg chg="add">
          <ac:chgData name="Carys Windle" userId="10aaf226-cc8b-48c1-a665-e31ba27c2392" providerId="ADAL" clId="{4606B84E-ECC2-C847-B18C-8571A1400F65}" dt="2018-11-22T17:39:53.007" v="641" actId="26606"/>
          <ac:picMkLst>
            <pc:docMk/>
            <pc:sldMk cId="2860525788" sldId="259"/>
            <ac:picMk id="13" creationId="{48D9C176-456B-4F71-AB87-9D14B8B3D1C1}"/>
          </ac:picMkLst>
        </pc:picChg>
        <pc:picChg chg="del">
          <ac:chgData name="Carys Windle" userId="10aaf226-cc8b-48c1-a665-e31ba27c2392" providerId="ADAL" clId="{4606B84E-ECC2-C847-B18C-8571A1400F65}" dt="2018-11-22T17:39:20.879" v="635"/>
          <ac:picMkLst>
            <pc:docMk/>
            <pc:sldMk cId="2860525788" sldId="259"/>
            <ac:picMk id="14" creationId="{69722FB9-EA01-42A6-96B2-185F5CC120DF}"/>
          </ac:picMkLst>
        </pc:picChg>
        <pc:picChg chg="add">
          <ac:chgData name="Carys Windle" userId="10aaf226-cc8b-48c1-a665-e31ba27c2392" providerId="ADAL" clId="{4606B84E-ECC2-C847-B18C-8571A1400F65}" dt="2018-11-22T17:39:53.007" v="641" actId="26606"/>
          <ac:picMkLst>
            <pc:docMk/>
            <pc:sldMk cId="2860525788" sldId="259"/>
            <ac:picMk id="15" creationId="{CFF97C55-868F-4FDD-BD3C-D2F191796F43}"/>
          </ac:picMkLst>
        </pc:picChg>
        <pc:picChg chg="del">
          <ac:chgData name="Carys Windle" userId="10aaf226-cc8b-48c1-a665-e31ba27c2392" providerId="ADAL" clId="{4606B84E-ECC2-C847-B18C-8571A1400F65}" dt="2018-11-22T17:39:20.879" v="635"/>
          <ac:picMkLst>
            <pc:docMk/>
            <pc:sldMk cId="2860525788" sldId="259"/>
            <ac:picMk id="16" creationId="{D2B4E49C-E7B4-4F6A-8B93-646A0E241191}"/>
          </ac:picMkLst>
        </pc:picChg>
        <pc:picChg chg="add">
          <ac:chgData name="Carys Windle" userId="10aaf226-cc8b-48c1-a665-e31ba27c2392" providerId="ADAL" clId="{4606B84E-ECC2-C847-B18C-8571A1400F65}" dt="2018-11-22T17:39:53.007" v="641" actId="26606"/>
          <ac:picMkLst>
            <pc:docMk/>
            <pc:sldMk cId="2860525788" sldId="259"/>
            <ac:picMk id="17" creationId="{69722FB9-EA01-42A6-96B2-185F5CC120DF}"/>
          </ac:picMkLst>
        </pc:picChg>
        <pc:picChg chg="del">
          <ac:chgData name="Carys Windle" userId="10aaf226-cc8b-48c1-a665-e31ba27c2392" providerId="ADAL" clId="{4606B84E-ECC2-C847-B18C-8571A1400F65}" dt="2018-11-22T17:39:20.879" v="635"/>
          <ac:picMkLst>
            <pc:docMk/>
            <pc:sldMk cId="2860525788" sldId="259"/>
            <ac:picMk id="18" creationId="{46528FBF-1727-4546-8131-BA22ED8B5497}"/>
          </ac:picMkLst>
        </pc:picChg>
        <pc:picChg chg="add">
          <ac:chgData name="Carys Windle" userId="10aaf226-cc8b-48c1-a665-e31ba27c2392" providerId="ADAL" clId="{4606B84E-ECC2-C847-B18C-8571A1400F65}" dt="2018-11-22T17:39:53.007" v="641" actId="26606"/>
          <ac:picMkLst>
            <pc:docMk/>
            <pc:sldMk cId="2860525788" sldId="259"/>
            <ac:picMk id="19" creationId="{D2B4E49C-E7B4-4F6A-8B93-646A0E241191}"/>
          </ac:picMkLst>
        </pc:picChg>
        <pc:picChg chg="add">
          <ac:chgData name="Carys Windle" userId="10aaf226-cc8b-48c1-a665-e31ba27c2392" providerId="ADAL" clId="{4606B84E-ECC2-C847-B18C-8571A1400F65}" dt="2018-11-22T17:39:53.007" v="641" actId="26606"/>
          <ac:picMkLst>
            <pc:docMk/>
            <pc:sldMk cId="2860525788" sldId="259"/>
            <ac:picMk id="21" creationId="{46528FBF-1727-4546-8131-BA22ED8B5497}"/>
          </ac:picMkLst>
        </pc:picChg>
      </pc:sldChg>
      <pc:sldChg chg="addSp delSp modSp add mod setBg">
        <pc:chgData name="Carys Windle" userId="10aaf226-cc8b-48c1-a665-e31ba27c2392" providerId="ADAL" clId="{4606B84E-ECC2-C847-B18C-8571A1400F65}" dt="2018-11-22T17:42:00.829" v="679" actId="403"/>
        <pc:sldMkLst>
          <pc:docMk/>
          <pc:sldMk cId="1106173616" sldId="260"/>
        </pc:sldMkLst>
        <pc:spChg chg="mod">
          <ac:chgData name="Carys Windle" userId="10aaf226-cc8b-48c1-a665-e31ba27c2392" providerId="ADAL" clId="{4606B84E-ECC2-C847-B18C-8571A1400F65}" dt="2018-11-22T17:39:47.723" v="640" actId="26606"/>
          <ac:spMkLst>
            <pc:docMk/>
            <pc:sldMk cId="1106173616" sldId="260"/>
            <ac:spMk id="2" creationId="{51BB4779-BD0C-5F4A-AFA3-3DE11D11BB31}"/>
          </ac:spMkLst>
        </pc:spChg>
        <pc:spChg chg="mod">
          <ac:chgData name="Carys Windle" userId="10aaf226-cc8b-48c1-a665-e31ba27c2392" providerId="ADAL" clId="{4606B84E-ECC2-C847-B18C-8571A1400F65}" dt="2018-11-22T17:42:00.829" v="679" actId="403"/>
          <ac:spMkLst>
            <pc:docMk/>
            <pc:sldMk cId="1106173616" sldId="260"/>
            <ac:spMk id="3" creationId="{543EA6EF-C8CC-2B47-9FE8-4B4EAE59830B}"/>
          </ac:spMkLst>
        </pc:spChg>
        <pc:spChg chg="add del">
          <ac:chgData name="Carys Windle" userId="10aaf226-cc8b-48c1-a665-e31ba27c2392" providerId="ADAL" clId="{4606B84E-ECC2-C847-B18C-8571A1400F65}" dt="2018-11-22T17:39:47.594" v="639" actId="26606"/>
          <ac:spMkLst>
            <pc:docMk/>
            <pc:sldMk cId="1106173616" sldId="260"/>
            <ac:spMk id="8" creationId="{922081EA-7107-46FA-A893-B15086A74875}"/>
          </ac:spMkLst>
        </pc:spChg>
        <pc:spChg chg="add">
          <ac:chgData name="Carys Windle" userId="10aaf226-cc8b-48c1-a665-e31ba27c2392" providerId="ADAL" clId="{4606B84E-ECC2-C847-B18C-8571A1400F65}" dt="2018-11-22T17:39:47.723" v="640" actId="26606"/>
          <ac:spMkLst>
            <pc:docMk/>
            <pc:sldMk cId="1106173616" sldId="260"/>
            <ac:spMk id="13" creationId="{44F95DE6-BC61-4DB8-97B8-E32959EA0E1D}"/>
          </ac:spMkLst>
        </pc:spChg>
        <pc:picChg chg="add del">
          <ac:chgData name="Carys Windle" userId="10aaf226-cc8b-48c1-a665-e31ba27c2392" providerId="ADAL" clId="{4606B84E-ECC2-C847-B18C-8571A1400F65}" dt="2018-11-22T17:39:47.594" v="639" actId="26606"/>
          <ac:picMkLst>
            <pc:docMk/>
            <pc:sldMk cId="1106173616" sldId="260"/>
            <ac:picMk id="10" creationId="{DD8889DF-D030-4BCD-9797-4BBD1986C26B}"/>
          </ac:picMkLst>
        </pc:picChg>
        <pc:picChg chg="add">
          <ac:chgData name="Carys Windle" userId="10aaf226-cc8b-48c1-a665-e31ba27c2392" providerId="ADAL" clId="{4606B84E-ECC2-C847-B18C-8571A1400F65}" dt="2018-11-22T17:39:47.723" v="640" actId="26606"/>
          <ac:picMkLst>
            <pc:docMk/>
            <pc:sldMk cId="1106173616" sldId="260"/>
            <ac:picMk id="12" creationId="{CFF97C55-868F-4FDD-BD3C-D2F191796F43}"/>
          </ac:picMkLst>
        </pc:picChg>
        <pc:picChg chg="add">
          <ac:chgData name="Carys Windle" userId="10aaf226-cc8b-48c1-a665-e31ba27c2392" providerId="ADAL" clId="{4606B84E-ECC2-C847-B18C-8571A1400F65}" dt="2018-11-22T17:39:47.723" v="640" actId="26606"/>
          <ac:picMkLst>
            <pc:docMk/>
            <pc:sldMk cId="1106173616" sldId="260"/>
            <ac:picMk id="14" creationId="{69722FB9-EA01-42A6-96B2-185F5CC120DF}"/>
          </ac:picMkLst>
        </pc:picChg>
        <pc:picChg chg="add">
          <ac:chgData name="Carys Windle" userId="10aaf226-cc8b-48c1-a665-e31ba27c2392" providerId="ADAL" clId="{4606B84E-ECC2-C847-B18C-8571A1400F65}" dt="2018-11-22T17:39:47.723" v="640" actId="26606"/>
          <ac:picMkLst>
            <pc:docMk/>
            <pc:sldMk cId="1106173616" sldId="260"/>
            <ac:picMk id="15" creationId="{48D9C176-456B-4F71-AB87-9D14B8B3D1C1}"/>
          </ac:picMkLst>
        </pc:picChg>
        <pc:picChg chg="add">
          <ac:chgData name="Carys Windle" userId="10aaf226-cc8b-48c1-a665-e31ba27c2392" providerId="ADAL" clId="{4606B84E-ECC2-C847-B18C-8571A1400F65}" dt="2018-11-22T17:39:47.723" v="640" actId="26606"/>
          <ac:picMkLst>
            <pc:docMk/>
            <pc:sldMk cId="1106173616" sldId="260"/>
            <ac:picMk id="16" creationId="{D2B4E49C-E7B4-4F6A-8B93-646A0E241191}"/>
          </ac:picMkLst>
        </pc:picChg>
        <pc:picChg chg="add">
          <ac:chgData name="Carys Windle" userId="10aaf226-cc8b-48c1-a665-e31ba27c2392" providerId="ADAL" clId="{4606B84E-ECC2-C847-B18C-8571A1400F65}" dt="2018-11-22T17:39:47.723" v="640" actId="26606"/>
          <ac:picMkLst>
            <pc:docMk/>
            <pc:sldMk cId="1106173616" sldId="260"/>
            <ac:picMk id="18" creationId="{46528FBF-1727-4546-8131-BA22ED8B5497}"/>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1924859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938884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2843083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35366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2842203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85957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101814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612419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360445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30472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1096552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37708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2785304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760631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1585298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4294076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42682809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62A29D-6AD9-1E4A-84A5-9514735CD763}" type="datetimeFigureOut">
              <a:rPr lang="en-US" smtClean="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62D4C8-E666-6747-8E19-B3DDB5E04747}" type="slidenum">
              <a:rPr lang="en-US" smtClean="0"/>
              <a:t>‹#›</a:t>
            </a:fld>
            <a:endParaRPr lang="en-US" dirty="0"/>
          </a:p>
        </p:txBody>
      </p:sp>
    </p:spTree>
    <p:extLst>
      <p:ext uri="{BB962C8B-B14F-4D97-AF65-F5344CB8AC3E}">
        <p14:creationId xmlns:p14="http://schemas.microsoft.com/office/powerpoint/2010/main" val="178026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462A29D-6AD9-1E4A-84A5-9514735CD763}" type="datetimeFigureOut">
              <a:rPr lang="en-US" smtClean="0"/>
              <a:t>12/18/2018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662D4C8-E666-6747-8E19-B3DDB5E04747}" type="slidenum">
              <a:rPr lang="en-US" smtClean="0"/>
              <a:t>‹#›</a:t>
            </a:fld>
            <a:endParaRPr lang="en-US" dirty="0"/>
          </a:p>
        </p:txBody>
      </p:sp>
    </p:spTree>
    <p:extLst>
      <p:ext uri="{BB962C8B-B14F-4D97-AF65-F5344CB8AC3E}">
        <p14:creationId xmlns:p14="http://schemas.microsoft.com/office/powerpoint/2010/main" val="3941123001"/>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hyperlink" Target="https://vimeo.com/181805023"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C2C149-DDD8-E44C-9800-8EBC33BBBB2F}"/>
              </a:ext>
            </a:extLst>
          </p:cNvPr>
          <p:cNvSpPr>
            <a:spLocks noGrp="1"/>
          </p:cNvSpPr>
          <p:nvPr>
            <p:ph type="ctrTitle"/>
          </p:nvPr>
        </p:nvSpPr>
        <p:spPr>
          <a:xfrm>
            <a:off x="1876424" y="541338"/>
            <a:ext cx="8791575" cy="2387600"/>
          </a:xfrm>
        </p:spPr>
        <p:txBody>
          <a:bodyPr>
            <a:normAutofit fontScale="90000"/>
          </a:bodyPr>
          <a:lstStyle/>
          <a:p>
            <a:r>
              <a:rPr lang="en-US" dirty="0"/>
              <a:t>Mindup</a:t>
            </a:r>
            <a:br>
              <a:rPr lang="en-US" dirty="0"/>
            </a:br>
            <a:r>
              <a:rPr lang="en-US" dirty="0"/>
              <a:t>Cookham Dean Primary School</a:t>
            </a:r>
            <a:br>
              <a:rPr lang="en-US" dirty="0"/>
            </a:br>
            <a:endParaRPr lang="en-US" dirty="0"/>
          </a:p>
        </p:txBody>
      </p:sp>
      <p:sp>
        <p:nvSpPr>
          <p:cNvPr id="3" name="Subtitle 2">
            <a:extLst>
              <a:ext uri="{FF2B5EF4-FFF2-40B4-BE49-F238E27FC236}">
                <a16:creationId xmlns:a16="http://schemas.microsoft.com/office/drawing/2014/main" xmlns="" id="{A7772767-522C-6145-AA07-127710FC4F34}"/>
              </a:ext>
            </a:extLst>
          </p:cNvPr>
          <p:cNvSpPr>
            <a:spLocks noGrp="1"/>
          </p:cNvSpPr>
          <p:nvPr>
            <p:ph type="subTitle" idx="1"/>
          </p:nvPr>
        </p:nvSpPr>
        <p:spPr>
          <a:xfrm>
            <a:off x="1823805" y="2928937"/>
            <a:ext cx="8689976" cy="2571751"/>
          </a:xfrm>
        </p:spPr>
        <p:txBody>
          <a:bodyPr>
            <a:normAutofit fontScale="77500" lnSpcReduction="20000"/>
          </a:bodyPr>
          <a:lstStyle/>
          <a:p>
            <a:r>
              <a:rPr lang="en-GB" i="1" dirty="0"/>
              <a:t>“I created MindUP because I was compelled to help all children learn the tools and knowledge they need to thrive, live compassionately, and be happy. We want every teacher in every school to be trained in MindUP, and we want every home to experience the peace and joy that MindUP brings.”</a:t>
            </a:r>
          </a:p>
          <a:p>
            <a:r>
              <a:rPr lang="en-GB" dirty="0"/>
              <a:t>Goldie Hawn, Founder of MindUP</a:t>
            </a:r>
          </a:p>
          <a:p>
            <a:endParaRPr lang="en-GB" dirty="0"/>
          </a:p>
          <a:p>
            <a:r>
              <a:rPr lang="en-GB" dirty="0"/>
              <a:t>www.mindup.org</a:t>
            </a:r>
          </a:p>
          <a:p>
            <a:endParaRPr lang="en-US" dirty="0"/>
          </a:p>
        </p:txBody>
      </p:sp>
      <p:pic>
        <p:nvPicPr>
          <p:cNvPr id="4" name="Picture 3">
            <a:extLst>
              <a:ext uri="{FF2B5EF4-FFF2-40B4-BE49-F238E27FC236}">
                <a16:creationId xmlns:a16="http://schemas.microsoft.com/office/drawing/2014/main" xmlns="" id="{C829C706-9746-6044-B118-5175D50D2E26}"/>
              </a:ext>
            </a:extLst>
          </p:cNvPr>
          <p:cNvPicPr>
            <a:picLocks noChangeAspect="1"/>
          </p:cNvPicPr>
          <p:nvPr/>
        </p:nvPicPr>
        <p:blipFill>
          <a:blip r:embed="rId2"/>
          <a:stretch>
            <a:fillRect/>
          </a:stretch>
        </p:blipFill>
        <p:spPr>
          <a:xfrm>
            <a:off x="912309" y="4643438"/>
            <a:ext cx="1822992" cy="1822992"/>
          </a:xfrm>
          <a:prstGeom prst="rect">
            <a:avLst/>
          </a:prstGeom>
        </p:spPr>
      </p:pic>
    </p:spTree>
    <p:extLst>
      <p:ext uri="{BB962C8B-B14F-4D97-AF65-F5344CB8AC3E}">
        <p14:creationId xmlns:p14="http://schemas.microsoft.com/office/powerpoint/2010/main" val="2356898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44F95DE6-BC61-4DB8-97B8-E32959EA0E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FE4E507-CBF8-0141-BAF6-6997D5B520DB}"/>
              </a:ext>
            </a:extLst>
          </p:cNvPr>
          <p:cNvSpPr>
            <a:spLocks noGrp="1"/>
          </p:cNvSpPr>
          <p:nvPr>
            <p:ph type="title"/>
          </p:nvPr>
        </p:nvSpPr>
        <p:spPr>
          <a:xfrm>
            <a:off x="913775" y="618517"/>
            <a:ext cx="7859564" cy="1596177"/>
          </a:xfrm>
        </p:spPr>
        <p:txBody>
          <a:bodyPr>
            <a:normAutofit/>
          </a:bodyPr>
          <a:lstStyle/>
          <a:p>
            <a:r>
              <a:rPr lang="en-US" sz="4000"/>
              <a:t>MindUp</a:t>
            </a:r>
            <a:br>
              <a:rPr lang="en-US" sz="4000"/>
            </a:br>
            <a:endParaRPr lang="en-US" sz="4000"/>
          </a:p>
        </p:txBody>
      </p:sp>
      <p:pic>
        <p:nvPicPr>
          <p:cNvPr id="10" name="Picture 9">
            <a:extLst>
              <a:ext uri="{FF2B5EF4-FFF2-40B4-BE49-F238E27FC236}">
                <a16:creationId xmlns:a16="http://schemas.microsoft.com/office/drawing/2014/main" xmlns="" id="{48D9C176-456B-4F71-AB87-9D14B8B3D1C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5" name="Picture 11">
            <a:extLst>
              <a:ext uri="{FF2B5EF4-FFF2-40B4-BE49-F238E27FC236}">
                <a16:creationId xmlns:a16="http://schemas.microsoft.com/office/drawing/2014/main" xmlns="" id="{CFF97C55-868F-4FDD-BD3C-D2F191796F4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6" name="Picture 13">
            <a:extLst>
              <a:ext uri="{FF2B5EF4-FFF2-40B4-BE49-F238E27FC236}">
                <a16:creationId xmlns:a16="http://schemas.microsoft.com/office/drawing/2014/main" xmlns="" id="{69722FB9-EA01-42A6-96B2-185F5CC120D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3" name="Content Placeholder 2">
            <a:extLst>
              <a:ext uri="{FF2B5EF4-FFF2-40B4-BE49-F238E27FC236}">
                <a16:creationId xmlns:a16="http://schemas.microsoft.com/office/drawing/2014/main" xmlns="" id="{DB94AAD8-C0DF-0147-85A5-5B08FC4FAEF9}"/>
              </a:ext>
            </a:extLst>
          </p:cNvPr>
          <p:cNvSpPr>
            <a:spLocks noGrp="1"/>
          </p:cNvSpPr>
          <p:nvPr>
            <p:ph idx="1"/>
          </p:nvPr>
        </p:nvSpPr>
        <p:spPr>
          <a:xfrm>
            <a:off x="913773" y="1663906"/>
            <a:ext cx="9869456" cy="4127293"/>
          </a:xfrm>
        </p:spPr>
        <p:txBody>
          <a:bodyPr>
            <a:normAutofit fontScale="92500" lnSpcReduction="10000"/>
          </a:bodyPr>
          <a:lstStyle/>
          <a:p>
            <a:pPr marL="0" indent="0">
              <a:lnSpc>
                <a:spcPct val="110000"/>
              </a:lnSpc>
              <a:buNone/>
            </a:pPr>
            <a:r>
              <a:rPr lang="en-US" sz="1400" b="1" dirty="0"/>
              <a:t>What is </a:t>
            </a:r>
            <a:r>
              <a:rPr lang="en-US" sz="1400" b="1" dirty="0" err="1"/>
              <a:t>MindUp</a:t>
            </a:r>
            <a:r>
              <a:rPr lang="en-US" sz="1400" b="1" dirty="0"/>
              <a:t>?</a:t>
            </a:r>
          </a:p>
          <a:p>
            <a:pPr>
              <a:lnSpc>
                <a:spcPct val="110000"/>
              </a:lnSpc>
            </a:pPr>
            <a:r>
              <a:rPr lang="en-GB" sz="1400" dirty="0" err="1"/>
              <a:t>MindUP</a:t>
            </a:r>
            <a:r>
              <a:rPr lang="en-GB" sz="1400" dirty="0"/>
              <a:t>™ helps children develop greater empathy and compassion for themselves and for others, through understanding different perspectives. </a:t>
            </a:r>
            <a:r>
              <a:rPr lang="en-GB" sz="1400" dirty="0" err="1"/>
              <a:t>MindUP</a:t>
            </a:r>
            <a:r>
              <a:rPr lang="en-GB" sz="1400" dirty="0"/>
              <a:t>™ dramatically improves peer relationships and pro-social behaviour, reducing bullying and school violence.</a:t>
            </a:r>
            <a:endParaRPr lang="en-US" sz="1400" dirty="0"/>
          </a:p>
          <a:p>
            <a:pPr>
              <a:lnSpc>
                <a:spcPct val="110000"/>
              </a:lnSpc>
            </a:pPr>
            <a:r>
              <a:rPr lang="en-GB" sz="1400" dirty="0" err="1"/>
              <a:t>MindUP</a:t>
            </a:r>
            <a:r>
              <a:rPr lang="en-GB" sz="1400" dirty="0"/>
              <a:t>™ is a 15-lesson program for students, brought to life by a teacher in the classroom.</a:t>
            </a:r>
          </a:p>
          <a:p>
            <a:pPr>
              <a:lnSpc>
                <a:spcPct val="110000"/>
              </a:lnSpc>
            </a:pPr>
            <a:r>
              <a:rPr lang="en-GB" sz="1400" dirty="0" err="1"/>
              <a:t>MindUP</a:t>
            </a:r>
            <a:r>
              <a:rPr lang="en-GB" sz="1400" dirty="0"/>
              <a:t>™ is science-centric and evidence-based, with over 10 years of research conducted on the program’s efficacy.</a:t>
            </a:r>
          </a:p>
          <a:p>
            <a:pPr>
              <a:lnSpc>
                <a:spcPct val="110000"/>
              </a:lnSpc>
            </a:pPr>
            <a:r>
              <a:rPr lang="en-GB" sz="1400" dirty="0" err="1"/>
              <a:t>MindUP</a:t>
            </a:r>
            <a:r>
              <a:rPr lang="en-GB" sz="1400" dirty="0"/>
              <a:t>™ is grounded four core pillars: Neuroscience, Positive Psychology, Mindful Awareness and Social-Emotional Learning.</a:t>
            </a:r>
          </a:p>
          <a:p>
            <a:pPr>
              <a:lnSpc>
                <a:spcPct val="110000"/>
              </a:lnSpc>
            </a:pPr>
            <a:r>
              <a:rPr lang="en-GB" sz="1400" dirty="0" err="1"/>
              <a:t>MindUP</a:t>
            </a:r>
            <a:r>
              <a:rPr lang="en-GB" sz="1400" dirty="0"/>
              <a:t>™ has 15 lessons that teach activities around topics such as gratitude, mindfulness and perspective taking.</a:t>
            </a:r>
          </a:p>
          <a:p>
            <a:pPr>
              <a:lnSpc>
                <a:spcPct val="110000"/>
              </a:lnSpc>
            </a:pPr>
            <a:r>
              <a:rPr lang="en-GB" sz="1400" dirty="0" err="1"/>
              <a:t>MindUP</a:t>
            </a:r>
            <a:r>
              <a:rPr lang="en-GB" sz="1400" dirty="0"/>
              <a:t>™ provides an immersive discovery experience along with daily core practices, such as the guided “Brain Break” breathing exercise.</a:t>
            </a:r>
          </a:p>
          <a:p>
            <a:pPr>
              <a:lnSpc>
                <a:spcPct val="110000"/>
              </a:lnSpc>
            </a:pPr>
            <a:r>
              <a:rPr lang="en-GB" sz="1400" dirty="0" err="1"/>
              <a:t>MindUP</a:t>
            </a:r>
            <a:r>
              <a:rPr lang="en-GB" sz="1400" dirty="0"/>
              <a:t>™ drives positive </a:t>
            </a:r>
            <a:r>
              <a:rPr lang="en-GB" sz="1400" dirty="0" err="1"/>
              <a:t>behavior</a:t>
            </a:r>
            <a:r>
              <a:rPr lang="en-GB" sz="1400" dirty="0"/>
              <a:t>, improves learning and scholastic performance, and increases empathy, optimism and compassion.</a:t>
            </a:r>
            <a:endParaRPr lang="en-US" sz="1400" dirty="0">
              <a:hlinkClick r:id="rId4"/>
            </a:endParaRPr>
          </a:p>
          <a:p>
            <a:pPr marL="0" indent="0">
              <a:lnSpc>
                <a:spcPct val="110000"/>
              </a:lnSpc>
              <a:buNone/>
            </a:pPr>
            <a:r>
              <a:rPr lang="en-US" sz="1400" dirty="0">
                <a:hlinkClick r:id="rId4"/>
              </a:rPr>
              <a:t>https://vimeo.com/181805023</a:t>
            </a:r>
            <a:endParaRPr lang="en-US" sz="900" dirty="0"/>
          </a:p>
        </p:txBody>
      </p:sp>
      <p:pic>
        <p:nvPicPr>
          <p:cNvPr id="7" name="Picture 15">
            <a:extLst>
              <a:ext uri="{FF2B5EF4-FFF2-40B4-BE49-F238E27FC236}">
                <a16:creationId xmlns:a16="http://schemas.microsoft.com/office/drawing/2014/main" xmlns="" id="{D2B4E49C-E7B4-4F6A-8B93-646A0E24119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9" name="Picture 17">
            <a:extLst>
              <a:ext uri="{FF2B5EF4-FFF2-40B4-BE49-F238E27FC236}">
                <a16:creationId xmlns:a16="http://schemas.microsoft.com/office/drawing/2014/main" xmlns="" id="{46528FBF-1727-4546-8131-BA22ED8B549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128162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xmlns="" id="{44F95DE6-BC61-4DB8-97B8-E32959EA0E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08991DC-BCD4-A544-ADD8-E82EE2185A9A}"/>
              </a:ext>
            </a:extLst>
          </p:cNvPr>
          <p:cNvSpPr>
            <a:spLocks noGrp="1"/>
          </p:cNvSpPr>
          <p:nvPr>
            <p:ph type="title"/>
          </p:nvPr>
        </p:nvSpPr>
        <p:spPr>
          <a:xfrm>
            <a:off x="913775" y="618517"/>
            <a:ext cx="7859564" cy="1596177"/>
          </a:xfrm>
        </p:spPr>
        <p:txBody>
          <a:bodyPr>
            <a:normAutofit/>
          </a:bodyPr>
          <a:lstStyle/>
          <a:p>
            <a:r>
              <a:rPr lang="en-US" sz="4000" dirty="0"/>
              <a:t>MindUp</a:t>
            </a:r>
          </a:p>
        </p:txBody>
      </p:sp>
      <p:pic>
        <p:nvPicPr>
          <p:cNvPr id="6" name="Picture 9">
            <a:extLst>
              <a:ext uri="{FF2B5EF4-FFF2-40B4-BE49-F238E27FC236}">
                <a16:creationId xmlns:a16="http://schemas.microsoft.com/office/drawing/2014/main" xmlns="" id="{48D9C176-456B-4F71-AB87-9D14B8B3D1C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7" name="Picture 11">
            <a:extLst>
              <a:ext uri="{FF2B5EF4-FFF2-40B4-BE49-F238E27FC236}">
                <a16:creationId xmlns:a16="http://schemas.microsoft.com/office/drawing/2014/main" xmlns="" id="{CFF97C55-868F-4FDD-BD3C-D2F191796F4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9" name="Picture 13">
            <a:extLst>
              <a:ext uri="{FF2B5EF4-FFF2-40B4-BE49-F238E27FC236}">
                <a16:creationId xmlns:a16="http://schemas.microsoft.com/office/drawing/2014/main" xmlns="" id="{69722FB9-EA01-42A6-96B2-185F5CC120D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3" name="Content Placeholder 2">
            <a:extLst>
              <a:ext uri="{FF2B5EF4-FFF2-40B4-BE49-F238E27FC236}">
                <a16:creationId xmlns:a16="http://schemas.microsoft.com/office/drawing/2014/main" xmlns="" id="{4FA4E188-B9B1-4647-A94E-262B3747F9B0}"/>
              </a:ext>
            </a:extLst>
          </p:cNvPr>
          <p:cNvSpPr>
            <a:spLocks noGrp="1"/>
          </p:cNvSpPr>
          <p:nvPr>
            <p:ph idx="1"/>
          </p:nvPr>
        </p:nvSpPr>
        <p:spPr>
          <a:xfrm>
            <a:off x="913773" y="1802064"/>
            <a:ext cx="10080481" cy="3989136"/>
          </a:xfrm>
        </p:spPr>
        <p:txBody>
          <a:bodyPr vert="horz" lIns="91440" tIns="45720" rIns="91440" bIns="45720" rtlCol="0">
            <a:normAutofit lnSpcReduction="10000"/>
          </a:bodyPr>
          <a:lstStyle/>
          <a:p>
            <a:pPr marL="0" indent="0">
              <a:lnSpc>
                <a:spcPct val="110000"/>
              </a:lnSpc>
              <a:buNone/>
            </a:pPr>
            <a:r>
              <a:rPr lang="en-US" sz="1200" b="1" dirty="0" err="1"/>
              <a:t>MindUp</a:t>
            </a:r>
            <a:r>
              <a:rPr lang="en-US" sz="1200" b="1" dirty="0"/>
              <a:t> at </a:t>
            </a:r>
            <a:r>
              <a:rPr lang="en-US" sz="1200" b="1" dirty="0" err="1"/>
              <a:t>Cookham</a:t>
            </a:r>
            <a:r>
              <a:rPr lang="en-US" sz="1200" b="1" dirty="0"/>
              <a:t> Dean</a:t>
            </a:r>
          </a:p>
          <a:p>
            <a:pPr marL="0" indent="0">
              <a:lnSpc>
                <a:spcPct val="110000"/>
              </a:lnSpc>
              <a:buNone/>
            </a:pPr>
            <a:endParaRPr lang="en-US" sz="1200" dirty="0"/>
          </a:p>
          <a:p>
            <a:pPr>
              <a:lnSpc>
                <a:spcPct val="110000"/>
              </a:lnSpc>
            </a:pPr>
            <a:r>
              <a:rPr lang="en-US" sz="1200" dirty="0"/>
              <a:t>The aim of implementing </a:t>
            </a:r>
            <a:r>
              <a:rPr lang="en-US" sz="1200" dirty="0" err="1"/>
              <a:t>MindUp</a:t>
            </a:r>
            <a:r>
              <a:rPr lang="en-US" sz="1200" dirty="0"/>
              <a:t> at </a:t>
            </a:r>
            <a:r>
              <a:rPr lang="en-US" sz="1200" dirty="0" err="1"/>
              <a:t>Cookham</a:t>
            </a:r>
            <a:r>
              <a:rPr lang="en-US" sz="1200" dirty="0"/>
              <a:t> Dean is to teach children how to become more aware of themselves, their </a:t>
            </a:r>
            <a:r>
              <a:rPr lang="en-US" sz="1200" dirty="0" err="1"/>
              <a:t>behaviour</a:t>
            </a:r>
            <a:r>
              <a:rPr lang="en-US" sz="1200" dirty="0"/>
              <a:t> and their choices while supporting them to become more mindful, through mindful listening, thinking, looking, feeling, tasting and smelling.</a:t>
            </a:r>
          </a:p>
          <a:p>
            <a:pPr>
              <a:lnSpc>
                <a:spcPct val="110000"/>
              </a:lnSpc>
            </a:pPr>
            <a:r>
              <a:rPr lang="en-US" sz="1200" dirty="0"/>
              <a:t>All teachers have received training on the aims and intended outcomes of the </a:t>
            </a:r>
            <a:r>
              <a:rPr lang="en-US" sz="1200" dirty="0" err="1"/>
              <a:t>MindUp</a:t>
            </a:r>
            <a:r>
              <a:rPr lang="en-US" sz="1200" dirty="0"/>
              <a:t> program and on how to deliver the </a:t>
            </a:r>
            <a:r>
              <a:rPr lang="en-US" sz="1200" dirty="0" err="1"/>
              <a:t>MindUp</a:t>
            </a:r>
            <a:r>
              <a:rPr lang="en-US" sz="1200" dirty="0"/>
              <a:t> lessons.</a:t>
            </a:r>
          </a:p>
          <a:p>
            <a:pPr>
              <a:lnSpc>
                <a:spcPct val="110000"/>
              </a:lnSpc>
            </a:pPr>
            <a:r>
              <a:rPr lang="en-US" sz="1200" dirty="0"/>
              <a:t>All teachers have the </a:t>
            </a:r>
            <a:r>
              <a:rPr lang="en-US" sz="1200" dirty="0" err="1"/>
              <a:t>MindUp</a:t>
            </a:r>
            <a:r>
              <a:rPr lang="en-US" sz="1200" dirty="0"/>
              <a:t> curriculum and all necessary resources to deliver the lessons. </a:t>
            </a:r>
          </a:p>
          <a:p>
            <a:pPr>
              <a:lnSpc>
                <a:spcPct val="110000"/>
              </a:lnSpc>
            </a:pPr>
            <a:r>
              <a:rPr lang="en-US" sz="1200" dirty="0"/>
              <a:t>All classes have a chime to use for Brain Breaks and classes are taking up to 4 Brain Breaks each day.</a:t>
            </a:r>
          </a:p>
          <a:p>
            <a:pPr>
              <a:lnSpc>
                <a:spcPct val="110000"/>
              </a:lnSpc>
            </a:pPr>
            <a:r>
              <a:rPr lang="en-US" sz="1200" dirty="0"/>
              <a:t>All classes have a </a:t>
            </a:r>
            <a:r>
              <a:rPr lang="en-US" sz="1200" dirty="0" err="1"/>
              <a:t>MindUp</a:t>
            </a:r>
            <a:r>
              <a:rPr lang="en-US" sz="1200" dirty="0"/>
              <a:t> display- celebrating our brains and reminding the children on the importance of their brains and how they work.</a:t>
            </a:r>
          </a:p>
          <a:p>
            <a:pPr>
              <a:lnSpc>
                <a:spcPct val="110000"/>
              </a:lnSpc>
            </a:pPr>
            <a:r>
              <a:rPr lang="en-US" sz="1200" dirty="0"/>
              <a:t>Each class has a </a:t>
            </a:r>
            <a:r>
              <a:rPr lang="en-US" sz="1200" dirty="0" err="1"/>
              <a:t>MindUp</a:t>
            </a:r>
            <a:r>
              <a:rPr lang="en-US" sz="1200" dirty="0"/>
              <a:t> lesson every week.</a:t>
            </a:r>
          </a:p>
          <a:p>
            <a:pPr>
              <a:lnSpc>
                <a:spcPct val="110000"/>
              </a:lnSpc>
            </a:pPr>
            <a:r>
              <a:rPr lang="en-US" sz="1200" dirty="0" err="1"/>
              <a:t>MindUp</a:t>
            </a:r>
            <a:r>
              <a:rPr lang="en-US" sz="1200" dirty="0"/>
              <a:t> is our PSHE curriculum this year.</a:t>
            </a:r>
          </a:p>
          <a:p>
            <a:pPr>
              <a:lnSpc>
                <a:spcPct val="110000"/>
              </a:lnSpc>
            </a:pPr>
            <a:r>
              <a:rPr lang="en-US" sz="1200" dirty="0"/>
              <a:t>THROUGH THE TEACHING AND EMBEDDING OF THE MINDUP PROGRAM WE WILL BE ENHANCING OUR VALUES THROUGH TEACHING CHILDREN AWARENESS, POSITIVITY, RESILIENCE, UNDERSTANDING OF RELATIONSHIPS AND FEELINGS AND DEVELOPING SOCIAL SKILLS. ​</a:t>
            </a:r>
          </a:p>
          <a:p>
            <a:pPr>
              <a:lnSpc>
                <a:spcPct val="110000"/>
              </a:lnSpc>
            </a:pPr>
            <a:endParaRPr lang="en-US" sz="700" dirty="0"/>
          </a:p>
          <a:p>
            <a:pPr>
              <a:lnSpc>
                <a:spcPct val="110000"/>
              </a:lnSpc>
            </a:pPr>
            <a:endParaRPr lang="en-US" sz="700" dirty="0"/>
          </a:p>
        </p:txBody>
      </p:sp>
      <p:pic>
        <p:nvPicPr>
          <p:cNvPr id="11" name="Picture 15">
            <a:extLst>
              <a:ext uri="{FF2B5EF4-FFF2-40B4-BE49-F238E27FC236}">
                <a16:creationId xmlns:a16="http://schemas.microsoft.com/office/drawing/2014/main" xmlns="" id="{D2B4E49C-E7B4-4F6A-8B93-646A0E24119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13" name="Picture 17">
            <a:extLst>
              <a:ext uri="{FF2B5EF4-FFF2-40B4-BE49-F238E27FC236}">
                <a16:creationId xmlns:a16="http://schemas.microsoft.com/office/drawing/2014/main" xmlns="" id="{46528FBF-1727-4546-8131-BA22ED8B549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147621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44F95DE6-BC61-4DB8-97B8-E32959EA0E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D1C52CF-7A80-6C4E-AADD-4C70023F16E0}"/>
              </a:ext>
            </a:extLst>
          </p:cNvPr>
          <p:cNvSpPr>
            <a:spLocks noGrp="1"/>
          </p:cNvSpPr>
          <p:nvPr>
            <p:ph type="title"/>
          </p:nvPr>
        </p:nvSpPr>
        <p:spPr>
          <a:xfrm>
            <a:off x="913775" y="618517"/>
            <a:ext cx="7859564" cy="1596177"/>
          </a:xfrm>
        </p:spPr>
        <p:txBody>
          <a:bodyPr>
            <a:normAutofit/>
          </a:bodyPr>
          <a:lstStyle/>
          <a:p>
            <a:r>
              <a:rPr lang="en-US" sz="4000"/>
              <a:t>MINDUP</a:t>
            </a:r>
          </a:p>
        </p:txBody>
      </p:sp>
      <p:pic>
        <p:nvPicPr>
          <p:cNvPr id="13" name="Picture 12">
            <a:extLst>
              <a:ext uri="{FF2B5EF4-FFF2-40B4-BE49-F238E27FC236}">
                <a16:creationId xmlns:a16="http://schemas.microsoft.com/office/drawing/2014/main" xmlns="" id="{48D9C176-456B-4F71-AB87-9D14B8B3D1C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15" name="Picture 14">
            <a:extLst>
              <a:ext uri="{FF2B5EF4-FFF2-40B4-BE49-F238E27FC236}">
                <a16:creationId xmlns:a16="http://schemas.microsoft.com/office/drawing/2014/main" xmlns="" id="{CFF97C55-868F-4FDD-BD3C-D2F191796F4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17" name="Picture 16">
            <a:extLst>
              <a:ext uri="{FF2B5EF4-FFF2-40B4-BE49-F238E27FC236}">
                <a16:creationId xmlns:a16="http://schemas.microsoft.com/office/drawing/2014/main" xmlns="" id="{69722FB9-EA01-42A6-96B2-185F5CC120D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3" name="Content Placeholder 2">
            <a:extLst>
              <a:ext uri="{FF2B5EF4-FFF2-40B4-BE49-F238E27FC236}">
                <a16:creationId xmlns:a16="http://schemas.microsoft.com/office/drawing/2014/main" xmlns="" id="{9CB9715D-4ACD-194C-BB48-E425E0D93B9F}"/>
              </a:ext>
            </a:extLst>
          </p:cNvPr>
          <p:cNvSpPr>
            <a:spLocks noGrp="1"/>
          </p:cNvSpPr>
          <p:nvPr>
            <p:ph idx="1"/>
          </p:nvPr>
        </p:nvSpPr>
        <p:spPr>
          <a:xfrm>
            <a:off x="434898" y="1866753"/>
            <a:ext cx="10917043" cy="4853089"/>
          </a:xfrm>
        </p:spPr>
        <p:txBody>
          <a:bodyPr vert="horz" lIns="91440" tIns="45720" rIns="91440" bIns="45720" rtlCol="0">
            <a:normAutofit/>
          </a:bodyPr>
          <a:lstStyle/>
          <a:p>
            <a:pPr marL="0" indent="0">
              <a:lnSpc>
                <a:spcPct val="110000"/>
              </a:lnSpc>
              <a:buNone/>
            </a:pPr>
            <a:r>
              <a:rPr lang="en-GB" sz="1100" dirty="0"/>
              <a:t>T</a:t>
            </a:r>
            <a:r>
              <a:rPr lang="en-GB" sz="1100" b="1" dirty="0"/>
              <a:t>he lessons:</a:t>
            </a:r>
          </a:p>
          <a:p>
            <a:pPr>
              <a:lnSpc>
                <a:spcPct val="110000"/>
              </a:lnSpc>
            </a:pPr>
            <a:r>
              <a:rPr lang="en-GB" sz="1100" dirty="0"/>
              <a:t>The Amygdala and Mindful Awareness- attending to the here and now</a:t>
            </a:r>
          </a:p>
          <a:p>
            <a:pPr>
              <a:lnSpc>
                <a:spcPct val="110000"/>
              </a:lnSpc>
            </a:pPr>
            <a:r>
              <a:rPr lang="en-GB" sz="1100" dirty="0"/>
              <a:t>Controlling Our Breathing- pause, listen, breath to help quieten minds</a:t>
            </a:r>
          </a:p>
          <a:p>
            <a:pPr>
              <a:lnSpc>
                <a:spcPct val="110000"/>
              </a:lnSpc>
            </a:pPr>
            <a:r>
              <a:rPr lang="en-GB" sz="1100" dirty="0"/>
              <a:t>What is the RAS? Mindful listening</a:t>
            </a:r>
          </a:p>
          <a:p>
            <a:pPr>
              <a:lnSpc>
                <a:spcPct val="110000"/>
              </a:lnSpc>
            </a:pPr>
            <a:r>
              <a:rPr lang="en-GB" sz="1100" dirty="0"/>
              <a:t>Emotions Shape Behaviour and Learning- Visually distinguishing precise details, mindful seeing</a:t>
            </a:r>
          </a:p>
          <a:p>
            <a:pPr>
              <a:lnSpc>
                <a:spcPct val="110000"/>
              </a:lnSpc>
            </a:pPr>
            <a:r>
              <a:rPr lang="en-GB" sz="1100" dirty="0"/>
              <a:t>Dopamine: The Chemistry of Pleasure and Reward- mindful smelling</a:t>
            </a:r>
          </a:p>
          <a:p>
            <a:pPr>
              <a:lnSpc>
                <a:spcPct val="110000"/>
              </a:lnSpc>
            </a:pPr>
            <a:r>
              <a:rPr lang="en-GB" sz="1100" dirty="0"/>
              <a:t>Relaxed Alert- mindful tasting</a:t>
            </a:r>
          </a:p>
          <a:p>
            <a:pPr>
              <a:lnSpc>
                <a:spcPct val="110000"/>
              </a:lnSpc>
            </a:pPr>
            <a:r>
              <a:rPr lang="en-GB" sz="1100" dirty="0"/>
              <a:t>Cortisol, the Stress Hormone- being alert to the sensations of the body</a:t>
            </a:r>
          </a:p>
          <a:p>
            <a:pPr>
              <a:lnSpc>
                <a:spcPct val="110000"/>
              </a:lnSpc>
            </a:pPr>
            <a:r>
              <a:rPr lang="en-GB" sz="1100" dirty="0"/>
              <a:t>Emotional Balance- mindful movement</a:t>
            </a:r>
          </a:p>
          <a:p>
            <a:pPr>
              <a:lnSpc>
                <a:spcPct val="110000"/>
              </a:lnSpc>
            </a:pPr>
            <a:r>
              <a:rPr lang="en-GB" sz="1100" dirty="0"/>
              <a:t>Opening the Mind to the Prefrontal Cortex-perspective taking</a:t>
            </a:r>
          </a:p>
          <a:p>
            <a:pPr>
              <a:lnSpc>
                <a:spcPct val="110000"/>
              </a:lnSpc>
            </a:pPr>
            <a:r>
              <a:rPr lang="en-GB" sz="1100" dirty="0"/>
              <a:t>Optimism- seeing life hopefully and having an expectation of success</a:t>
            </a:r>
          </a:p>
          <a:p>
            <a:pPr>
              <a:lnSpc>
                <a:spcPct val="110000"/>
              </a:lnSpc>
            </a:pPr>
            <a:r>
              <a:rPr lang="en-GB" sz="1100" dirty="0"/>
              <a:t>Happy Memories Support a Can-Do attitude- remembering happy experiences mindfully</a:t>
            </a:r>
          </a:p>
          <a:p>
            <a:pPr>
              <a:lnSpc>
                <a:spcPct val="110000"/>
              </a:lnSpc>
            </a:pPr>
            <a:r>
              <a:rPr lang="en-GB" sz="1100" dirty="0"/>
              <a:t>The Many Gifts of Gratitude- the felling of joy and thankfulness in response to something we have received</a:t>
            </a:r>
          </a:p>
          <a:p>
            <a:pPr>
              <a:lnSpc>
                <a:spcPct val="110000"/>
              </a:lnSpc>
            </a:pPr>
            <a:r>
              <a:rPr lang="en-GB" sz="1100" dirty="0"/>
              <a:t>Compassion and Empathy- mindful action intended to help another living thing</a:t>
            </a:r>
          </a:p>
          <a:p>
            <a:pPr>
              <a:lnSpc>
                <a:spcPct val="110000"/>
              </a:lnSpc>
            </a:pPr>
            <a:r>
              <a:rPr lang="en-GB" sz="1100" dirty="0"/>
              <a:t>Mirror Neurons- mindful actions purposefully planned to create a healthier, happier world and set a precedent for others to follow</a:t>
            </a:r>
          </a:p>
          <a:p>
            <a:pPr>
              <a:lnSpc>
                <a:spcPct val="110000"/>
              </a:lnSpc>
            </a:pPr>
            <a:endParaRPr lang="en-US" sz="600" dirty="0"/>
          </a:p>
        </p:txBody>
      </p:sp>
      <p:pic>
        <p:nvPicPr>
          <p:cNvPr id="19" name="Picture 18">
            <a:extLst>
              <a:ext uri="{FF2B5EF4-FFF2-40B4-BE49-F238E27FC236}">
                <a16:creationId xmlns:a16="http://schemas.microsoft.com/office/drawing/2014/main" xmlns="" id="{D2B4E49C-E7B4-4F6A-8B93-646A0E24119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21" name="Picture 20">
            <a:extLst>
              <a:ext uri="{FF2B5EF4-FFF2-40B4-BE49-F238E27FC236}">
                <a16:creationId xmlns:a16="http://schemas.microsoft.com/office/drawing/2014/main" xmlns="" id="{46528FBF-1727-4546-8131-BA22ED8B549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2860525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xmlns="" id="{44F95DE6-BC61-4DB8-97B8-E32959EA0E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51BB4779-BD0C-5F4A-AFA3-3DE11D11BB31}"/>
              </a:ext>
            </a:extLst>
          </p:cNvPr>
          <p:cNvSpPr>
            <a:spLocks noGrp="1"/>
          </p:cNvSpPr>
          <p:nvPr>
            <p:ph type="title"/>
          </p:nvPr>
        </p:nvSpPr>
        <p:spPr>
          <a:xfrm>
            <a:off x="913775" y="618517"/>
            <a:ext cx="7859564" cy="1596177"/>
          </a:xfrm>
        </p:spPr>
        <p:txBody>
          <a:bodyPr>
            <a:normAutofit/>
          </a:bodyPr>
          <a:lstStyle/>
          <a:p>
            <a:r>
              <a:rPr lang="en-US" sz="4000"/>
              <a:t>MIND UP</a:t>
            </a:r>
          </a:p>
        </p:txBody>
      </p:sp>
      <p:pic>
        <p:nvPicPr>
          <p:cNvPr id="15" name="Picture 9">
            <a:extLst>
              <a:ext uri="{FF2B5EF4-FFF2-40B4-BE49-F238E27FC236}">
                <a16:creationId xmlns:a16="http://schemas.microsoft.com/office/drawing/2014/main" xmlns="" id="{48D9C176-456B-4F71-AB87-9D14B8B3D1C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12" name="Picture 11">
            <a:extLst>
              <a:ext uri="{FF2B5EF4-FFF2-40B4-BE49-F238E27FC236}">
                <a16:creationId xmlns:a16="http://schemas.microsoft.com/office/drawing/2014/main" xmlns="" id="{CFF97C55-868F-4FDD-BD3C-D2F191796F4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14" name="Picture 13">
            <a:extLst>
              <a:ext uri="{FF2B5EF4-FFF2-40B4-BE49-F238E27FC236}">
                <a16:creationId xmlns:a16="http://schemas.microsoft.com/office/drawing/2014/main" xmlns="" id="{69722FB9-EA01-42A6-96B2-185F5CC120D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3" name="Content Placeholder 2">
            <a:extLst>
              <a:ext uri="{FF2B5EF4-FFF2-40B4-BE49-F238E27FC236}">
                <a16:creationId xmlns:a16="http://schemas.microsoft.com/office/drawing/2014/main" xmlns="" id="{543EA6EF-C8CC-2B47-9FE8-4B4EAE59830B}"/>
              </a:ext>
            </a:extLst>
          </p:cNvPr>
          <p:cNvSpPr>
            <a:spLocks noGrp="1"/>
          </p:cNvSpPr>
          <p:nvPr>
            <p:ph idx="1"/>
          </p:nvPr>
        </p:nvSpPr>
        <p:spPr>
          <a:xfrm>
            <a:off x="913773" y="2367092"/>
            <a:ext cx="9791398" cy="4206964"/>
          </a:xfrm>
        </p:spPr>
        <p:txBody>
          <a:bodyPr>
            <a:normAutofit/>
          </a:bodyPr>
          <a:lstStyle/>
          <a:p>
            <a:pPr>
              <a:lnSpc>
                <a:spcPct val="110000"/>
              </a:lnSpc>
            </a:pPr>
            <a:r>
              <a:rPr lang="en-US" b="1" dirty="0"/>
              <a:t>Since starting the program</a:t>
            </a:r>
            <a:r>
              <a:rPr lang="en-US" dirty="0"/>
              <a:t>:</a:t>
            </a:r>
          </a:p>
          <a:p>
            <a:pPr>
              <a:lnSpc>
                <a:spcPct val="110000"/>
              </a:lnSpc>
            </a:pPr>
            <a:r>
              <a:rPr lang="en-US" dirty="0"/>
              <a:t>The children CAN TALK ABOUT THE DIFFERENT PARTS OF THEIR BRAINS.</a:t>
            </a:r>
          </a:p>
          <a:p>
            <a:pPr>
              <a:lnSpc>
                <a:spcPct val="110000"/>
              </a:lnSpc>
            </a:pPr>
            <a:r>
              <a:rPr lang="en-US" dirty="0"/>
              <a:t>THE CHILDREN KNOW AND UNDERSTAND HOW THE DIFFERENT PARTS OF THEIR BRAINS WORK TOGETHER AND HELP THE CHILDREN WITH THIE LEARNING AND BEHAVIOUR</a:t>
            </a:r>
          </a:p>
          <a:p>
            <a:pPr>
              <a:lnSpc>
                <a:spcPct val="110000"/>
              </a:lnSpc>
            </a:pPr>
            <a:r>
              <a:rPr lang="en-US" dirty="0"/>
              <a:t>The children are able to use mindfulness techniques to help calm themselves down and make positive choices about their behavior</a:t>
            </a:r>
          </a:p>
          <a:p>
            <a:pPr>
              <a:lnSpc>
                <a:spcPct val="110000"/>
              </a:lnSpc>
            </a:pPr>
            <a:r>
              <a:rPr lang="en-US" dirty="0"/>
              <a:t>THE CHIDLREN ARE ABLE TO MINDFULLY LISTEN, SEE, SMELL, TOUCH AND TASTE AND THEY UNDERSTAND HOW THESE SKILLS CAN HELP THEM FOCUS THEIR ATTENTION FOR DIFFERENT PURPOSES.</a:t>
            </a:r>
          </a:p>
        </p:txBody>
      </p:sp>
      <p:pic>
        <p:nvPicPr>
          <p:cNvPr id="16" name="Picture 15">
            <a:extLst>
              <a:ext uri="{FF2B5EF4-FFF2-40B4-BE49-F238E27FC236}">
                <a16:creationId xmlns:a16="http://schemas.microsoft.com/office/drawing/2014/main" xmlns="" id="{D2B4E49C-E7B4-4F6A-8B93-646A0E24119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18" name="Picture 17">
            <a:extLst>
              <a:ext uri="{FF2B5EF4-FFF2-40B4-BE49-F238E27FC236}">
                <a16:creationId xmlns:a16="http://schemas.microsoft.com/office/drawing/2014/main" xmlns="" id="{46528FBF-1727-4546-8131-BA22ED8B549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110617361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otalTime>2</TotalTime>
  <Words>566</Words>
  <Application>Microsoft Office PowerPoint</Application>
  <PresentationFormat>Custom</PresentationFormat>
  <Paragraphs>48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Droplet</vt:lpstr>
      <vt:lpstr>Mindup Cookham Dean Primary School </vt:lpstr>
      <vt:lpstr>MindUp </vt:lpstr>
      <vt:lpstr>MindUp</vt:lpstr>
      <vt:lpstr>MINDUP</vt:lpstr>
      <vt:lpstr>MIND UP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Mindup Cookham Dean Primary School</dc:title>
  <dc:creator>Carys Windle</dc:creator>
  <cp:lastModifiedBy>Fen</cp:lastModifiedBy>
  <cp:revision>2</cp:revision>
  <dcterms:created xsi:type="dcterms:W3CDTF">2018-11-22T17:39:57Z</dcterms:created>
  <dcterms:modified xsi:type="dcterms:W3CDTF">2018-12-18T16:42:48Z</dcterms:modified>
</cp:coreProperties>
</file>