
<file path=[Content_Types].xml><?xml version="1.0" encoding="utf-8"?>
<Types xmlns="http://schemas.openxmlformats.org/package/2006/content-types">
  <Default Extension="jpe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ourses.lumenlearning.com/boundless-arthistory/chapter/the-bronze-ag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3710123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Spring 2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2677656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Texts</a:t>
            </a:r>
            <a:r>
              <a:rPr lang="en-GB" sz="1400" dirty="0"/>
              <a:t>: Stone Age Boy by Satoshi Kitamura</a:t>
            </a:r>
          </a:p>
          <a:p>
            <a:r>
              <a:rPr lang="en-GB" sz="1400" dirty="0"/>
              <a:t>Writing genres: Diary; Information; Narrative</a:t>
            </a:r>
          </a:p>
          <a:p>
            <a:r>
              <a:rPr lang="en-GB" sz="1400" dirty="0"/>
              <a:t>Extended narrative writing</a:t>
            </a:r>
          </a:p>
          <a:p>
            <a:r>
              <a:rPr lang="en-GB" sz="1400" b="1" dirty="0" err="1"/>
              <a:t>SPaG</a:t>
            </a:r>
            <a:r>
              <a:rPr lang="en-GB" sz="1400" b="1" dirty="0"/>
              <a:t>: </a:t>
            </a:r>
            <a:r>
              <a:rPr lang="en-GB" sz="1400" dirty="0"/>
              <a:t>nouns; pronouns; past tense; expanded noun phrases;  conjunctions; adverbs; prepositions; fronted adverbials; commas; possessive apostrophes; inverted commas; varied sentence structure;  understanding and using </a:t>
            </a:r>
            <a:r>
              <a:rPr lang="en-GB" sz="1400" dirty="0" err="1"/>
              <a:t>SPaG</a:t>
            </a:r>
            <a:r>
              <a:rPr lang="en-GB" sz="1400" dirty="0"/>
              <a:t> terminology. </a:t>
            </a:r>
          </a:p>
          <a:p>
            <a:r>
              <a:rPr lang="en-GB" sz="1400" b="1" dirty="0"/>
              <a:t>Guided reading</a:t>
            </a:r>
          </a:p>
          <a:p>
            <a:r>
              <a:rPr lang="en-GB" sz="1400" dirty="0"/>
              <a:t>Blue John by </a:t>
            </a:r>
            <a:r>
              <a:rPr lang="en-GB" sz="1400" dirty="0" err="1"/>
              <a:t>Berlie</a:t>
            </a:r>
            <a:r>
              <a:rPr lang="en-GB" sz="1400" dirty="0"/>
              <a:t> Doherty</a:t>
            </a:r>
          </a:p>
        </p:txBody>
      </p:sp>
      <p:sp>
        <p:nvSpPr>
          <p:cNvPr id="7" name="Rectangle 6"/>
          <p:cNvSpPr/>
          <p:nvPr/>
        </p:nvSpPr>
        <p:spPr>
          <a:xfrm>
            <a:off x="4201014" y="275138"/>
            <a:ext cx="4734306" cy="2215991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</a:t>
            </a:r>
          </a:p>
          <a:p>
            <a:r>
              <a:rPr lang="en-GB" sz="1400" b="1" dirty="0"/>
              <a:t>Length and Perimeter: </a:t>
            </a:r>
            <a:r>
              <a:rPr lang="en-GB" sz="1400" dirty="0"/>
              <a:t>What is perimeter, measure perimeter and calculate perimeter</a:t>
            </a:r>
            <a:r>
              <a:rPr lang="en-GB" sz="1400" b="1" dirty="0"/>
              <a:t>.</a:t>
            </a:r>
          </a:p>
          <a:p>
            <a:r>
              <a:rPr lang="en-GB" sz="1400" b="1" dirty="0"/>
              <a:t>Fractions: </a:t>
            </a:r>
            <a:r>
              <a:rPr lang="en-GB" sz="1400" dirty="0"/>
              <a:t>understand denominators and numerators, compare and order fractions, non-unit fractions, equivalent fractions, fractions on a number line and fractions as bar models.</a:t>
            </a:r>
          </a:p>
          <a:p>
            <a:r>
              <a:rPr lang="en-GB" sz="1400" b="1" dirty="0"/>
              <a:t>Mass and Capacity: </a:t>
            </a:r>
            <a:r>
              <a:rPr lang="en-GB" sz="1400" dirty="0"/>
              <a:t>grams and kilograms, equivalent masses, millilitres and litres and compare capacity and volume.</a:t>
            </a:r>
            <a:endParaRPr lang="en-GB" sz="1400" b="1" dirty="0"/>
          </a:p>
          <a:p>
            <a:endParaRPr lang="en-GB" sz="1200" dirty="0"/>
          </a:p>
        </p:txBody>
      </p:sp>
      <p:sp>
        <p:nvSpPr>
          <p:cNvPr id="9" name="Rectangle 8"/>
          <p:cNvSpPr/>
          <p:nvPr/>
        </p:nvSpPr>
        <p:spPr>
          <a:xfrm>
            <a:off x="7095072" y="2731294"/>
            <a:ext cx="1523611" cy="738664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400" dirty="0"/>
              <a:t>Roots and Shoots</a:t>
            </a:r>
          </a:p>
          <a:p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288469" y="5023381"/>
            <a:ext cx="2664296" cy="7386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400" dirty="0"/>
              <a:t>Swimming</a:t>
            </a:r>
          </a:p>
          <a:p>
            <a:r>
              <a:rPr lang="en-GB" sz="1400" dirty="0"/>
              <a:t>Dance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3949" y="3010865"/>
            <a:ext cx="2656338" cy="52322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400" dirty="0"/>
              <a:t> Citizenship (linked to Earth Day)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27984" y="2691519"/>
            <a:ext cx="2304256" cy="954107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400" dirty="0"/>
              <a:t>Why do Christians call the day Jesus died “Good Friday”?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9127" y="3701470"/>
            <a:ext cx="2883631" cy="1169551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DT</a:t>
            </a:r>
            <a:endParaRPr lang="en-GB" sz="1400" dirty="0"/>
          </a:p>
          <a:p>
            <a:r>
              <a:rPr lang="en-GB" sz="1400" dirty="0"/>
              <a:t>Mechanical systems: pneumatic toys</a:t>
            </a:r>
          </a:p>
          <a:p>
            <a:r>
              <a:rPr lang="en-GB" sz="1400" b="1" dirty="0"/>
              <a:t>Art</a:t>
            </a:r>
          </a:p>
          <a:p>
            <a:r>
              <a:rPr lang="en-GB" sz="1400" dirty="0"/>
              <a:t>Painting and Mixed Media: prehistoric painting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4720" y="5926161"/>
            <a:ext cx="2739730" cy="73866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400" dirty="0"/>
              <a:t>Data Information – branching databases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6119811" y="3885791"/>
            <a:ext cx="2618874" cy="1384995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History</a:t>
            </a:r>
          </a:p>
          <a:p>
            <a:r>
              <a:rPr lang="en-GB" sz="1400" dirty="0"/>
              <a:t>Would you have preferred to live in the Stone Age, Bronze Age or Iron Age? </a:t>
            </a:r>
          </a:p>
          <a:p>
            <a:r>
              <a:rPr lang="en-GB" sz="1400" dirty="0"/>
              <a:t>Stone Age Extravaganza! Activity day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205781" y="5619045"/>
            <a:ext cx="2448272" cy="954107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</a:p>
          <a:p>
            <a:r>
              <a:rPr lang="en-GB" sz="1400" dirty="0"/>
              <a:t>Pentatonic melodies and composition to finish</a:t>
            </a:r>
          </a:p>
          <a:p>
            <a:r>
              <a:rPr lang="en-GB" sz="1400" dirty="0"/>
              <a:t>Learning to play the recorder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A2BB7-3109-4843-BCD2-01C4A64FFE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281809" y="4503202"/>
            <a:ext cx="2618873" cy="179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569562B348245941A091DFB76DC8F" ma:contentTypeVersion="5" ma:contentTypeDescription="Create a new document." ma:contentTypeScope="" ma:versionID="8878e2ec9b019dc95be4d30c93a1a48d">
  <xsd:schema xmlns:xsd="http://www.w3.org/2001/XMLSchema" xmlns:xs="http://www.w3.org/2001/XMLSchema" xmlns:p="http://schemas.microsoft.com/office/2006/metadata/properties" xmlns:ns3="35d246e9-db30-4d49-91b7-6b757ba4d88f" targetNamespace="http://schemas.microsoft.com/office/2006/metadata/properties" ma:root="true" ma:fieldsID="8e10af7441d8f93577a5aefa047be35b" ns3:_="">
    <xsd:import namespace="35d246e9-db30-4d49-91b7-6b757ba4d8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46e9-db30-4d49-91b7-6b757ba4d8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d246e9-db30-4d49-91b7-6b757ba4d88f" xsi:nil="true"/>
  </documentManagement>
</p:properties>
</file>

<file path=customXml/itemProps1.xml><?xml version="1.0" encoding="utf-8"?>
<ds:datastoreItem xmlns:ds="http://schemas.openxmlformats.org/officeDocument/2006/customXml" ds:itemID="{E0D76B45-4605-4DA6-88B8-8820AAD9A97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16F794-854B-43AA-BA74-474050FC99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C471F25-609F-43D5-B039-B26ED8809458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http://www.w3.org/XML/1998/namespace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223</Words>
  <Application>Microsoft Office PowerPoint</Application>
  <PresentationFormat>On-screen Show (4:3)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43</cp:revision>
  <cp:lastPrinted>2023-04-21T07:16:09Z</cp:lastPrinted>
  <dcterms:created xsi:type="dcterms:W3CDTF">2020-03-17T20:00:06Z</dcterms:created>
  <dcterms:modified xsi:type="dcterms:W3CDTF">2026-02-11T17:19:22Z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0x010100448569562B348245941A091DFB76DC8F</vt:lpwstr>
  </property>
</Properties>
</file>