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DD44E0C-5C47-1B7C-B061-28B7B67576AA}" v="882" dt="2026-05-31T10:41:21.3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522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Satterley" userId="S::laura.satterley@cookhamdean.org::d2a4957f-5716-4e5f-b638-746d5e60bd83" providerId="AD" clId="Web-{ADD44E0C-5C47-1B7C-B061-28B7B67576AA}"/>
    <pc:docChg chg="modSld">
      <pc:chgData name="Laura Satterley" userId="S::laura.satterley@cookhamdean.org::d2a4957f-5716-4e5f-b638-746d5e60bd83" providerId="AD" clId="Web-{ADD44E0C-5C47-1B7C-B061-28B7B67576AA}" dt="2026-05-31T10:41:16.168" v="462" actId="20577"/>
      <pc:docMkLst>
        <pc:docMk/>
      </pc:docMkLst>
      <pc:sldChg chg="addSp modSp">
        <pc:chgData name="Laura Satterley" userId="S::laura.satterley@cookhamdean.org::d2a4957f-5716-4e5f-b638-746d5e60bd83" providerId="AD" clId="Web-{ADD44E0C-5C47-1B7C-B061-28B7B67576AA}" dt="2026-05-31T10:41:16.168" v="462" actId="20577"/>
        <pc:sldMkLst>
          <pc:docMk/>
          <pc:sldMk cId="2954103573" sldId="256"/>
        </pc:sldMkLst>
        <pc:spChg chg="add mod">
          <ac:chgData name="Laura Satterley" userId="S::laura.satterley@cookhamdean.org::d2a4957f-5716-4e5f-b638-746d5e60bd83" providerId="AD" clId="Web-{ADD44E0C-5C47-1B7C-B061-28B7B67576AA}" dt="2026-05-31T10:39:09.024" v="418" actId="20577"/>
          <ac:spMkLst>
            <pc:docMk/>
            <pc:sldMk cId="2954103573" sldId="256"/>
            <ac:spMk id="2" creationId="{72D3D879-4273-F3C6-1BE7-69CBCA76EE3E}"/>
          </ac:spMkLst>
        </pc:spChg>
        <pc:spChg chg="add mod">
          <ac:chgData name="Laura Satterley" userId="S::laura.satterley@cookhamdean.org::d2a4957f-5716-4e5f-b638-746d5e60bd83" providerId="AD" clId="Web-{ADD44E0C-5C47-1B7C-B061-28B7B67576AA}" dt="2026-05-31T10:41:16.168" v="462" actId="20577"/>
          <ac:spMkLst>
            <pc:docMk/>
            <pc:sldMk cId="2954103573" sldId="256"/>
            <ac:spMk id="3" creationId="{DF3E37D3-8AB7-FA46-6351-AF177B360509}"/>
          </ac:spMkLst>
        </pc:spChg>
        <pc:spChg chg="mod">
          <ac:chgData name="Laura Satterley" userId="S::laura.satterley@cookhamdean.org::d2a4957f-5716-4e5f-b638-746d5e60bd83" providerId="AD" clId="Web-{ADD44E0C-5C47-1B7C-B061-28B7B67576AA}" dt="2026-05-31T10:25:57.548" v="2" actId="20577"/>
          <ac:spMkLst>
            <pc:docMk/>
            <pc:sldMk cId="2954103573" sldId="256"/>
            <ac:spMk id="4" creationId="{00000000-0000-0000-0000-000000000000}"/>
          </ac:spMkLst>
        </pc:spChg>
        <pc:spChg chg="mod">
          <ac:chgData name="Laura Satterley" userId="S::laura.satterley@cookhamdean.org::d2a4957f-5716-4e5f-b638-746d5e60bd83" providerId="AD" clId="Web-{ADD44E0C-5C47-1B7C-B061-28B7B67576AA}" dt="2026-05-31T10:35:05.611" v="274" actId="20577"/>
          <ac:spMkLst>
            <pc:docMk/>
            <pc:sldMk cId="2954103573" sldId="256"/>
            <ac:spMk id="5" creationId="{00000000-0000-0000-0000-000000000000}"/>
          </ac:spMkLst>
        </pc:spChg>
        <pc:spChg chg="mod">
          <ac:chgData name="Laura Satterley" userId="S::laura.satterley@cookhamdean.org::d2a4957f-5716-4e5f-b638-746d5e60bd83" providerId="AD" clId="Web-{ADD44E0C-5C47-1B7C-B061-28B7B67576AA}" dt="2026-05-31T10:33:08.639" v="223" actId="20577"/>
          <ac:spMkLst>
            <pc:docMk/>
            <pc:sldMk cId="2954103573" sldId="256"/>
            <ac:spMk id="7" creationId="{00000000-0000-0000-0000-000000000000}"/>
          </ac:spMkLst>
        </pc:spChg>
        <pc:spChg chg="mod">
          <ac:chgData name="Laura Satterley" userId="S::laura.satterley@cookhamdean.org::d2a4957f-5716-4e5f-b638-746d5e60bd83" providerId="AD" clId="Web-{ADD44E0C-5C47-1B7C-B061-28B7B67576AA}" dt="2026-05-31T10:37:44.084" v="369" actId="20577"/>
          <ac:spMkLst>
            <pc:docMk/>
            <pc:sldMk cId="2954103573" sldId="256"/>
            <ac:spMk id="9" creationId="{00000000-0000-0000-0000-000000000000}"/>
          </ac:spMkLst>
        </pc:spChg>
        <pc:spChg chg="mod">
          <ac:chgData name="Laura Satterley" userId="S::laura.satterley@cookhamdean.org::d2a4957f-5716-4e5f-b638-746d5e60bd83" providerId="AD" clId="Web-{ADD44E0C-5C47-1B7C-B061-28B7B67576AA}" dt="2026-05-31T10:40:42.339" v="445" actId="1076"/>
          <ac:spMkLst>
            <pc:docMk/>
            <pc:sldMk cId="2954103573" sldId="256"/>
            <ac:spMk id="10" creationId="{00000000-0000-0000-0000-000000000000}"/>
          </ac:spMkLst>
        </pc:spChg>
        <pc:spChg chg="mod">
          <ac:chgData name="Laura Satterley" userId="S::laura.satterley@cookhamdean.org::d2a4957f-5716-4e5f-b638-746d5e60bd83" providerId="AD" clId="Web-{ADD44E0C-5C47-1B7C-B061-28B7B67576AA}" dt="2026-05-31T10:36:34.301" v="319" actId="20577"/>
          <ac:spMkLst>
            <pc:docMk/>
            <pc:sldMk cId="2954103573" sldId="256"/>
            <ac:spMk id="11" creationId="{00000000-0000-0000-0000-000000000000}"/>
          </ac:spMkLst>
        </pc:spChg>
        <pc:spChg chg="mod">
          <ac:chgData name="Laura Satterley" userId="S::laura.satterley@cookhamdean.org::d2a4957f-5716-4e5f-b638-746d5e60bd83" providerId="AD" clId="Web-{ADD44E0C-5C47-1B7C-B061-28B7B67576AA}" dt="2026-05-31T10:27:51.489" v="75" actId="14100"/>
          <ac:spMkLst>
            <pc:docMk/>
            <pc:sldMk cId="2954103573" sldId="256"/>
            <ac:spMk id="12" creationId="{00000000-0000-0000-0000-000000000000}"/>
          </ac:spMkLst>
        </pc:spChg>
        <pc:spChg chg="mod">
          <ac:chgData name="Laura Satterley" userId="S::laura.satterley@cookhamdean.org::d2a4957f-5716-4e5f-b638-746d5e60bd83" providerId="AD" clId="Web-{ADD44E0C-5C47-1B7C-B061-28B7B67576AA}" dt="2026-05-31T10:28:42.506" v="105" actId="20577"/>
          <ac:spMkLst>
            <pc:docMk/>
            <pc:sldMk cId="2954103573" sldId="256"/>
            <ac:spMk id="13" creationId="{00000000-0000-0000-0000-000000000000}"/>
          </ac:spMkLst>
        </pc:spChg>
        <pc:spChg chg="mod">
          <ac:chgData name="Laura Satterley" userId="S::laura.satterley@cookhamdean.org::d2a4957f-5716-4e5f-b638-746d5e60bd83" providerId="AD" clId="Web-{ADD44E0C-5C47-1B7C-B061-28B7B67576AA}" dt="2026-05-31T10:32:20.169" v="181" actId="20577"/>
          <ac:spMkLst>
            <pc:docMk/>
            <pc:sldMk cId="2954103573" sldId="256"/>
            <ac:spMk id="14" creationId="{496E263A-F648-444B-ADF3-BFB12898DB3A}"/>
          </ac:spMkLst>
        </pc:spChg>
        <pc:spChg chg="mod">
          <ac:chgData name="Laura Satterley" userId="S::laura.satterley@cookhamdean.org::d2a4957f-5716-4e5f-b638-746d5e60bd83" providerId="AD" clId="Web-{ADD44E0C-5C47-1B7C-B061-28B7B67576AA}" dt="2026-05-31T10:39:37.243" v="444" actId="1076"/>
          <ac:spMkLst>
            <pc:docMk/>
            <pc:sldMk cId="2954103573" sldId="256"/>
            <ac:spMk id="15" creationId="{00000000-0000-0000-0000-000000000000}"/>
          </ac:spMkLst>
        </pc:spChg>
        <pc:spChg chg="mod">
          <ac:chgData name="Laura Satterley" userId="S::laura.satterley@cookhamdean.org::d2a4957f-5716-4e5f-b638-746d5e60bd83" providerId="AD" clId="Web-{ADD44E0C-5C47-1B7C-B061-28B7B67576AA}" dt="2026-05-31T10:27:11.019" v="44" actId="1076"/>
          <ac:spMkLst>
            <pc:docMk/>
            <pc:sldMk cId="2954103573" sldId="256"/>
            <ac:spMk id="16" creationId="{769D588E-E42F-4ED6-8516-6D2AD121F48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DB7C5E-E6EF-4DAD-BA32-92995C8F67B5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1B75F-B248-4481-9D14-16C272D46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786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1B75F-B248-4481-9D14-16C272D4685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915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586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931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737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397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06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077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429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293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99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1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66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C5488-DDD7-4A00-A683-E7A7943647E3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38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47174" y="1733226"/>
            <a:ext cx="2448272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 </a:t>
            </a:r>
            <a:r>
              <a:rPr lang="en-GB" sz="2000" b="1" i="1" u="sng" dirty="0"/>
              <a:t>Year 6</a:t>
            </a:r>
          </a:p>
          <a:p>
            <a:pPr algn="ctr"/>
            <a:r>
              <a:rPr lang="en-GB" sz="2000" b="1" i="1" u="sng"/>
              <a:t>Summer 2 Half Term </a:t>
            </a:r>
            <a:r>
              <a:rPr lang="en-GB" sz="2000" b="1" i="1" u="sng" dirty="0"/>
              <a:t>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191274" y="127347"/>
            <a:ext cx="3706876" cy="138499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400" b="1" dirty="0"/>
              <a:t>ENGLISH</a:t>
            </a:r>
          </a:p>
          <a:p>
            <a:r>
              <a:rPr lang="en-GB" sz="1400" b="1" dirty="0">
                <a:ea typeface="Calibri"/>
                <a:cs typeface="Calibri"/>
              </a:rPr>
              <a:t>Focusing on non fiction/ histor</a:t>
            </a:r>
            <a:r>
              <a:rPr lang="en-GB" sz="1400" b="1">
                <a:ea typeface="Calibri"/>
                <a:cs typeface="Calibri"/>
              </a:rPr>
              <a:t>ical writes</a:t>
            </a:r>
            <a:endParaRPr lang="en-GB" sz="1400" b="1" dirty="0"/>
          </a:p>
          <a:p>
            <a:r>
              <a:rPr lang="en-GB" sz="1400" b="1" dirty="0"/>
              <a:t>Writing appeals and courtroom arguments</a:t>
            </a:r>
          </a:p>
          <a:p>
            <a:r>
              <a:rPr lang="en-GB" sz="1400" b="1" dirty="0"/>
              <a:t>Writing for different audiences and purposes</a:t>
            </a:r>
            <a:endParaRPr lang="en-GB" sz="1200" dirty="0"/>
          </a:p>
          <a:p>
            <a:r>
              <a:rPr lang="en-GB" sz="1400" b="1" dirty="0">
                <a:ea typeface="Calibri"/>
                <a:cs typeface="Calibri"/>
              </a:rPr>
              <a:t>Writing book focu</a:t>
            </a:r>
            <a:r>
              <a:rPr lang="en-GB" sz="1400" b="1" dirty="0"/>
              <a:t>s</a:t>
            </a:r>
            <a:r>
              <a:rPr lang="en-GB" sz="1400" b="1" dirty="0">
                <a:ea typeface="Calibri"/>
                <a:cs typeface="Calibri"/>
              </a:rPr>
              <a:t>: THE ROYAL REBEL </a:t>
            </a:r>
            <a:endParaRPr lang="en-GB" sz="1400" b="1" dirty="0"/>
          </a:p>
          <a:p>
            <a:r>
              <a:rPr lang="en-GB" sz="1400" b="1" dirty="0"/>
              <a:t>Guided reading: War of The Worlds</a:t>
            </a:r>
          </a:p>
        </p:txBody>
      </p:sp>
      <p:sp>
        <p:nvSpPr>
          <p:cNvPr id="7" name="Rectangle 6"/>
          <p:cNvSpPr/>
          <p:nvPr/>
        </p:nvSpPr>
        <p:spPr>
          <a:xfrm>
            <a:off x="4664219" y="132790"/>
            <a:ext cx="4288507" cy="923330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400" b="1" dirty="0"/>
              <a:t>MATHS</a:t>
            </a:r>
          </a:p>
          <a:p>
            <a:r>
              <a:rPr lang="en-GB" sz="1400" b="1">
                <a:solidFill>
                  <a:srgbClr val="000000"/>
                </a:solidFill>
              </a:rPr>
              <a:t>Applying our  maths skills in a bakery, In the workplace and on a construction site.</a:t>
            </a:r>
            <a:endParaRPr lang="en-GB"/>
          </a:p>
          <a:p>
            <a:endParaRPr lang="en-GB" sz="1200" b="1" i="0" dirty="0">
              <a:solidFill>
                <a:srgbClr val="000000"/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06343" y="1764005"/>
            <a:ext cx="2741766" cy="954107"/>
          </a:xfrm>
          <a:prstGeom prst="rect">
            <a:avLst/>
          </a:prstGeom>
          <a:ln w="38100">
            <a:solidFill>
              <a:srgbClr val="92D05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400" b="1" dirty="0"/>
              <a:t>SCIENCE –  skills application: Exploring exercise and sports science. Designing trainers, </a:t>
            </a:r>
            <a:r>
              <a:rPr lang="en-GB" sz="1400" b="1" dirty="0" err="1"/>
              <a:t>plyground</a:t>
            </a:r>
            <a:r>
              <a:rPr lang="en-GB" sz="1400" b="1" dirty="0"/>
              <a:t> surfaces etc</a:t>
            </a:r>
            <a:endParaRPr lang="en-GB" sz="1400" b="1" dirty="0">
              <a:ea typeface="Calibri"/>
              <a:cs typeface="Calibri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23622" y="4448450"/>
            <a:ext cx="2664296" cy="523220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400" b="1" dirty="0"/>
              <a:t>PE –cricket and roun</a:t>
            </a:r>
            <a:r>
              <a:rPr lang="en-GB" sz="1400" b="1"/>
              <a:t>ders, athletics</a:t>
            </a:r>
            <a:r>
              <a:rPr lang="en-GB" sz="1400" b="1" dirty="0"/>
              <a:t>.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38393" y="2089688"/>
            <a:ext cx="3255670" cy="954107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400" b="1" dirty="0"/>
              <a:t>PSHE- Understanding Transition, </a:t>
            </a:r>
            <a:r>
              <a:rPr lang="en-GB" sz="1400" b="1"/>
              <a:t>getting organised for Year 7</a:t>
            </a:r>
            <a:endParaRPr lang="en-GB" sz="1400" b="1" dirty="0"/>
          </a:p>
          <a:p>
            <a:r>
              <a:rPr lang="en-GB" sz="1400" b="1" dirty="0">
                <a:ea typeface="Calibri"/>
                <a:cs typeface="Calibri"/>
              </a:rPr>
              <a:t>Understanding timetables, maps and school diaries.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187312" y="5130668"/>
            <a:ext cx="2748517" cy="523220"/>
          </a:xfrm>
          <a:prstGeom prst="rect">
            <a:avLst/>
          </a:prstGeom>
          <a:ln w="38100"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400" b="1" dirty="0"/>
              <a:t>RE- worldviews- Investigating </a:t>
            </a:r>
            <a:r>
              <a:rPr lang="en-GB" sz="1400" b="1"/>
              <a:t>Humanism</a:t>
            </a:r>
            <a:endParaRPr lang="en-GB" sz="1400" b="1">
              <a:ea typeface="Calibri"/>
              <a:cs typeface="Calibri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048484" y="2958034"/>
            <a:ext cx="2741765" cy="523220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400" b="1"/>
              <a:t>Art- backdrops and props. </a:t>
            </a:r>
          </a:p>
          <a:p>
            <a:r>
              <a:rPr lang="en-GB" sz="1400" b="1" dirty="0">
                <a:ea typeface="Calibri"/>
                <a:cs typeface="Calibri"/>
              </a:rPr>
              <a:t>Creating </a:t>
            </a:r>
            <a:r>
              <a:rPr lang="en-GB" sz="1400" b="1">
                <a:ea typeface="Calibri"/>
                <a:cs typeface="Calibri"/>
              </a:rPr>
              <a:t>our memory sculptures</a:t>
            </a:r>
            <a:endParaRPr lang="en-GB" sz="1400" b="1" dirty="0">
              <a:ea typeface="Calibri"/>
              <a:cs typeface="Calibri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323501" y="5400019"/>
            <a:ext cx="2865437" cy="52322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400" b="1" dirty="0"/>
              <a:t>Computing- Using </a:t>
            </a:r>
            <a:r>
              <a:rPr lang="en-GB" sz="1400" b="1"/>
              <a:t>and programming micro bits.</a:t>
            </a:r>
            <a:endParaRPr lang="en-GB" sz="1400" b="1" dirty="0">
              <a:ea typeface="Calibri"/>
              <a:cs typeface="Calibr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6E263A-F648-444B-ADF3-BFB12898DB3A}"/>
              </a:ext>
            </a:extLst>
          </p:cNvPr>
          <p:cNvSpPr/>
          <p:nvPr/>
        </p:nvSpPr>
        <p:spPr>
          <a:xfrm>
            <a:off x="1484688" y="3247714"/>
            <a:ext cx="2741764" cy="954107"/>
          </a:xfrm>
          <a:prstGeom prst="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400" b="1"/>
              <a:t>History- Investigating the  end of </a:t>
            </a:r>
            <a:r>
              <a:rPr lang="en-GB" sz="1400" b="1" dirty="0"/>
              <a:t>Sikh empire, coloni</a:t>
            </a:r>
            <a:r>
              <a:rPr lang="en-GB" sz="1400" b="1"/>
              <a:t>alism  and political </a:t>
            </a:r>
            <a:r>
              <a:rPr lang="en-GB" sz="1400" b="1" dirty="0"/>
              <a:t>issues at the time</a:t>
            </a:r>
            <a:endParaRPr lang="en-US" dirty="0"/>
          </a:p>
          <a:p>
            <a:endParaRPr lang="en-GB" sz="1400" b="1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9D588E-E42F-4ED6-8516-6D2AD121F480}"/>
              </a:ext>
            </a:extLst>
          </p:cNvPr>
          <p:cNvSpPr/>
          <p:nvPr/>
        </p:nvSpPr>
        <p:spPr>
          <a:xfrm>
            <a:off x="6419367" y="3969235"/>
            <a:ext cx="2391819" cy="954107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400" b="1" dirty="0"/>
              <a:t>Music- Writing/ composing a farewell song  . Learning all of the songs </a:t>
            </a:r>
            <a:r>
              <a:rPr lang="en-GB" sz="1400" b="1" dirty="0" err="1"/>
              <a:t>fr</a:t>
            </a:r>
            <a:r>
              <a:rPr lang="en-GB" sz="1400" b="1" dirty="0"/>
              <a:t>om our production</a:t>
            </a: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2D3D879-4273-F3C6-1BE7-69CBCA76EE3E}"/>
              </a:ext>
            </a:extLst>
          </p:cNvPr>
          <p:cNvSpPr/>
          <p:nvPr/>
        </p:nvSpPr>
        <p:spPr>
          <a:xfrm>
            <a:off x="3460315" y="4401823"/>
            <a:ext cx="2741765" cy="73866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400" b="1" dirty="0"/>
              <a:t>DT -</a:t>
            </a:r>
            <a:r>
              <a:rPr lang="en-GB" sz="1400" b="1" dirty="0">
                <a:ea typeface="Calibri"/>
                <a:cs typeface="Calibri"/>
              </a:rPr>
              <a:t> Designing a new playground with different componen</a:t>
            </a:r>
            <a:r>
              <a:rPr lang="en-GB" sz="1400" b="1">
                <a:ea typeface="Calibri"/>
                <a:cs typeface="Calibri"/>
              </a:rPr>
              <a:t>ts and forces in action.</a:t>
            </a: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F3E37D3-8AB7-FA46-6351-AF177B360509}"/>
              </a:ext>
            </a:extLst>
          </p:cNvPr>
          <p:cNvSpPr/>
          <p:nvPr/>
        </p:nvSpPr>
        <p:spPr>
          <a:xfrm>
            <a:off x="187725" y="5135749"/>
            <a:ext cx="2741765" cy="73866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400" b="1"/>
              <a:t>PRODUCTION AND END OF TERM EVENTS.</a:t>
            </a:r>
          </a:p>
          <a:p>
            <a:endParaRPr lang="en-GB" sz="1400" b="1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54103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5864</TotalTime>
  <Words>196</Words>
  <Application>Microsoft Office PowerPoint</Application>
  <PresentationFormat>On-screen Show (4:3)</PresentationFormat>
  <Paragraphs>26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Laura Satterley</cp:lastModifiedBy>
  <cp:revision>142</cp:revision>
  <cp:lastPrinted>2026-01-06T11:39:32Z</cp:lastPrinted>
  <dcterms:created xsi:type="dcterms:W3CDTF">2020-03-17T20:00:06Z</dcterms:created>
  <dcterms:modified xsi:type="dcterms:W3CDTF">2026-05-31T10:41:23Z</dcterms:modified>
</cp:coreProperties>
</file>